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</p:sldMasterIdLst>
  <p:notesMasterIdLst>
    <p:notesMasterId r:id="rId35"/>
  </p:notesMasterIdLst>
  <p:sldIdLst>
    <p:sldId id="390" r:id="rId5"/>
    <p:sldId id="460" r:id="rId6"/>
    <p:sldId id="489" r:id="rId7"/>
    <p:sldId id="400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1" r:id="rId17"/>
    <p:sldId id="463" r:id="rId18"/>
    <p:sldId id="484" r:id="rId19"/>
    <p:sldId id="470" r:id="rId20"/>
    <p:sldId id="471" r:id="rId21"/>
    <p:sldId id="465" r:id="rId22"/>
    <p:sldId id="469" r:id="rId23"/>
    <p:sldId id="466" r:id="rId24"/>
    <p:sldId id="467" r:id="rId25"/>
    <p:sldId id="379" r:id="rId26"/>
    <p:sldId id="486" r:id="rId27"/>
    <p:sldId id="487" r:id="rId28"/>
    <p:sldId id="491" r:id="rId29"/>
    <p:sldId id="473" r:id="rId30"/>
    <p:sldId id="481" r:id="rId31"/>
    <p:sldId id="483" r:id="rId32"/>
    <p:sldId id="492" r:id="rId33"/>
    <p:sldId id="488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Rice [KDC]" initials="AR[" lastIdx="1" clrIdx="0">
    <p:extLst>
      <p:ext uri="{19B8F6BF-5375-455C-9EA6-DF929625EA0E}">
        <p15:presenceInfo xmlns:p15="http://schemas.microsoft.com/office/powerpoint/2012/main" userId="S::Alex.Rice@kdc.ks.gov::b61e2706-4c31-4b5b-9b99-1ecafdf13a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23985"/>
    <a:srgbClr val="F3F7FB"/>
    <a:srgbClr val="A7C0F3"/>
    <a:srgbClr val="D93A37"/>
    <a:srgbClr val="00947B"/>
    <a:srgbClr val="ED9D19"/>
    <a:srgbClr val="0089CF"/>
    <a:srgbClr val="33333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B1F681-3A1F-4EDB-8D02-0AE2D74257FA}" v="2663" dt="2023-04-24T13:52:11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3" autoAdjust="0"/>
    <p:restoredTop sz="75088" autoAdjust="0"/>
  </p:normalViewPr>
  <p:slideViewPr>
    <p:cSldViewPr snapToGrid="0">
      <p:cViewPr varScale="1">
        <p:scale>
          <a:sx n="85" d="100"/>
          <a:sy n="85" d="100"/>
        </p:scale>
        <p:origin x="1848" y="96"/>
      </p:cViewPr>
      <p:guideLst/>
    </p:cSldViewPr>
  </p:slideViewPr>
  <p:outlineViewPr>
    <p:cViewPr>
      <p:scale>
        <a:sx n="33" d="100"/>
        <a:sy n="33" d="100"/>
      </p:scale>
      <p:origin x="0" y="-1396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50"/>
    </p:cViewPr>
  </p:sorterViewPr>
  <p:notesViewPr>
    <p:cSldViewPr snapToGrid="0">
      <p:cViewPr varScale="1">
        <p:scale>
          <a:sx n="57" d="100"/>
          <a:sy n="57" d="100"/>
        </p:scale>
        <p:origin x="3024" y="6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Bloom [KDC]" userId="2ae3aef6-5a19-4a73-b69d-3aaf106ab826" providerId="ADAL" clId="{D1B1F681-3A1F-4EDB-8D02-0AE2D74257FA}"/>
    <pc:docChg chg="undo custSel addSld delSld modSld sldOrd delMainMaster modMainMaster">
      <pc:chgData name="Sara Bloom [KDC]" userId="2ae3aef6-5a19-4a73-b69d-3aaf106ab826" providerId="ADAL" clId="{D1B1F681-3A1F-4EDB-8D02-0AE2D74257FA}" dt="2023-04-25T13:32:04.420" v="4777" actId="20577"/>
      <pc:docMkLst>
        <pc:docMk/>
      </pc:docMkLst>
      <pc:sldChg chg="modSp del mod ord">
        <pc:chgData name="Sara Bloom [KDC]" userId="2ae3aef6-5a19-4a73-b69d-3aaf106ab826" providerId="ADAL" clId="{D1B1F681-3A1F-4EDB-8D02-0AE2D74257FA}" dt="2023-04-21T19:53:26.800" v="3903" actId="47"/>
        <pc:sldMkLst>
          <pc:docMk/>
          <pc:sldMk cId="1385922634" sldId="258"/>
        </pc:sldMkLst>
        <pc:spChg chg="mod">
          <ac:chgData name="Sara Bloom [KDC]" userId="2ae3aef6-5a19-4a73-b69d-3aaf106ab826" providerId="ADAL" clId="{D1B1F681-3A1F-4EDB-8D02-0AE2D74257FA}" dt="2023-03-30T13:55:35.502" v="339" actId="20577"/>
          <ac:spMkLst>
            <pc:docMk/>
            <pc:sldMk cId="1385922634" sldId="258"/>
            <ac:spMk id="32" creationId="{12A2C0CA-4E1F-4963-B2A5-58B8EB75D53D}"/>
          </ac:spMkLst>
        </pc:spChg>
      </pc:sldChg>
      <pc:sldChg chg="modSp del mod ord modAnim">
        <pc:chgData name="Sara Bloom [KDC]" userId="2ae3aef6-5a19-4a73-b69d-3aaf106ab826" providerId="ADAL" clId="{D1B1F681-3A1F-4EDB-8D02-0AE2D74257FA}" dt="2023-03-30T20:38:27.475" v="1984" actId="47"/>
        <pc:sldMkLst>
          <pc:docMk/>
          <pc:sldMk cId="2315018510" sldId="261"/>
        </pc:sldMkLst>
        <pc:spChg chg="mod">
          <ac:chgData name="Sara Bloom [KDC]" userId="2ae3aef6-5a19-4a73-b69d-3aaf106ab826" providerId="ADAL" clId="{D1B1F681-3A1F-4EDB-8D02-0AE2D74257FA}" dt="2023-03-30T14:48:01.362" v="728" actId="20577"/>
          <ac:spMkLst>
            <pc:docMk/>
            <pc:sldMk cId="2315018510" sldId="261"/>
            <ac:spMk id="2" creationId="{9F107836-88A9-466C-ACBA-CB0809A63B8E}"/>
          </ac:spMkLst>
        </pc:spChg>
        <pc:spChg chg="mod">
          <ac:chgData name="Sara Bloom [KDC]" userId="2ae3aef6-5a19-4a73-b69d-3aaf106ab826" providerId="ADAL" clId="{D1B1F681-3A1F-4EDB-8D02-0AE2D74257FA}" dt="2023-03-30T14:48:06.772" v="740" actId="27636"/>
          <ac:spMkLst>
            <pc:docMk/>
            <pc:sldMk cId="2315018510" sldId="261"/>
            <ac:spMk id="4" creationId="{09444395-573F-4578-9DAA-57AEF938CBB6}"/>
          </ac:spMkLst>
        </pc:spChg>
      </pc:sldChg>
      <pc:sldChg chg="del">
        <pc:chgData name="Sara Bloom [KDC]" userId="2ae3aef6-5a19-4a73-b69d-3aaf106ab826" providerId="ADAL" clId="{D1B1F681-3A1F-4EDB-8D02-0AE2D74257FA}" dt="2023-04-21T20:10:31.533" v="4089" actId="47"/>
        <pc:sldMkLst>
          <pc:docMk/>
          <pc:sldMk cId="806796615" sldId="266"/>
        </pc:sldMkLst>
      </pc:sldChg>
      <pc:sldChg chg="del">
        <pc:chgData name="Sara Bloom [KDC]" userId="2ae3aef6-5a19-4a73-b69d-3aaf106ab826" providerId="ADAL" clId="{D1B1F681-3A1F-4EDB-8D02-0AE2D74257FA}" dt="2023-03-30T16:03:24.520" v="1328" actId="2696"/>
        <pc:sldMkLst>
          <pc:docMk/>
          <pc:sldMk cId="1375633987" sldId="367"/>
        </pc:sldMkLst>
      </pc:sldChg>
      <pc:sldChg chg="addSp delSp modSp add mod ord modNotesTx">
        <pc:chgData name="Sara Bloom [KDC]" userId="2ae3aef6-5a19-4a73-b69d-3aaf106ab826" providerId="ADAL" clId="{D1B1F681-3A1F-4EDB-8D02-0AE2D74257FA}" dt="2023-04-21T20:22:26.470" v="4385"/>
        <pc:sldMkLst>
          <pc:docMk/>
          <pc:sldMk cId="1431764804" sldId="379"/>
        </pc:sldMkLst>
        <pc:spChg chg="add del">
          <ac:chgData name="Sara Bloom [KDC]" userId="2ae3aef6-5a19-4a73-b69d-3aaf106ab826" providerId="ADAL" clId="{D1B1F681-3A1F-4EDB-8D02-0AE2D74257FA}" dt="2023-04-21T20:16:59.497" v="4292" actId="478"/>
          <ac:spMkLst>
            <pc:docMk/>
            <pc:sldMk cId="1431764804" sldId="379"/>
            <ac:spMk id="2" creationId="{B278DF19-8CAF-42A4-B642-C16917EB0220}"/>
          </ac:spMkLst>
        </pc:spChg>
        <pc:spChg chg="mod">
          <ac:chgData name="Sara Bloom [KDC]" userId="2ae3aef6-5a19-4a73-b69d-3aaf106ab826" providerId="ADAL" clId="{D1B1F681-3A1F-4EDB-8D02-0AE2D74257FA}" dt="2023-04-21T20:12:35.720" v="4124" actId="20577"/>
          <ac:spMkLst>
            <pc:docMk/>
            <pc:sldMk cId="1431764804" sldId="379"/>
            <ac:spMk id="6" creationId="{C457F80B-8E94-4709-A3FE-8F7724D61638}"/>
          </ac:spMkLst>
        </pc:spChg>
        <pc:picChg chg="add del">
          <ac:chgData name="Sara Bloom [KDC]" userId="2ae3aef6-5a19-4a73-b69d-3aaf106ab826" providerId="ADAL" clId="{D1B1F681-3A1F-4EDB-8D02-0AE2D74257FA}" dt="2023-04-21T20:16:56.462" v="4291" actId="478"/>
          <ac:picMkLst>
            <pc:docMk/>
            <pc:sldMk cId="1431764804" sldId="379"/>
            <ac:picMk id="5" creationId="{1B4024C2-EDF5-409A-B215-C686EC76C8EB}"/>
          </ac:picMkLst>
        </pc:picChg>
        <pc:picChg chg="add del mod">
          <ac:chgData name="Sara Bloom [KDC]" userId="2ae3aef6-5a19-4a73-b69d-3aaf106ab826" providerId="ADAL" clId="{D1B1F681-3A1F-4EDB-8D02-0AE2D74257FA}" dt="2023-04-21T20:16:55.948" v="4290"/>
          <ac:picMkLst>
            <pc:docMk/>
            <pc:sldMk cId="1431764804" sldId="379"/>
            <ac:picMk id="3074" creationId="{882221AC-B215-4AED-A851-ABC048FB45B7}"/>
          </ac:picMkLst>
        </pc:picChg>
      </pc:sldChg>
      <pc:sldChg chg="addSp delSp modSp mod">
        <pc:chgData name="Sara Bloom [KDC]" userId="2ae3aef6-5a19-4a73-b69d-3aaf106ab826" providerId="ADAL" clId="{D1B1F681-3A1F-4EDB-8D02-0AE2D74257FA}" dt="2023-03-30T18:52:50.617" v="1586" actId="14100"/>
        <pc:sldMkLst>
          <pc:docMk/>
          <pc:sldMk cId="2275371224" sldId="390"/>
        </pc:sldMkLst>
        <pc:spChg chg="add del">
          <ac:chgData name="Sara Bloom [KDC]" userId="2ae3aef6-5a19-4a73-b69d-3aaf106ab826" providerId="ADAL" clId="{D1B1F681-3A1F-4EDB-8D02-0AE2D74257FA}" dt="2023-03-30T16:07:37.031" v="1481" actId="478"/>
          <ac:spMkLst>
            <pc:docMk/>
            <pc:sldMk cId="2275371224" sldId="390"/>
            <ac:spMk id="2" creationId="{BEE5497F-0F8A-4949-8654-C57D3D59983D}"/>
          </ac:spMkLst>
        </pc:spChg>
        <pc:spChg chg="add del mod ord">
          <ac:chgData name="Sara Bloom [KDC]" userId="2ae3aef6-5a19-4a73-b69d-3aaf106ab826" providerId="ADAL" clId="{D1B1F681-3A1F-4EDB-8D02-0AE2D74257FA}" dt="2023-03-30T18:24:42.152" v="1513" actId="478"/>
          <ac:spMkLst>
            <pc:docMk/>
            <pc:sldMk cId="2275371224" sldId="390"/>
            <ac:spMk id="3" creationId="{0D6CACEA-E4B6-4ECA-97C9-BA9FDC80B5E5}"/>
          </ac:spMkLst>
        </pc:spChg>
        <pc:spChg chg="del mod">
          <ac:chgData name="Sara Bloom [KDC]" userId="2ae3aef6-5a19-4a73-b69d-3aaf106ab826" providerId="ADAL" clId="{D1B1F681-3A1F-4EDB-8D02-0AE2D74257FA}" dt="2023-03-30T16:05:16.635" v="1387" actId="478"/>
          <ac:spMkLst>
            <pc:docMk/>
            <pc:sldMk cId="2275371224" sldId="390"/>
            <ac:spMk id="5" creationId="{920CFB2F-164A-4F80-974E-6308255B20F0}"/>
          </ac:spMkLst>
        </pc:spChg>
        <pc:spChg chg="del">
          <ac:chgData name="Sara Bloom [KDC]" userId="2ae3aef6-5a19-4a73-b69d-3aaf106ab826" providerId="ADAL" clId="{D1B1F681-3A1F-4EDB-8D02-0AE2D74257FA}" dt="2023-03-30T16:05:42.654" v="1394" actId="478"/>
          <ac:spMkLst>
            <pc:docMk/>
            <pc:sldMk cId="2275371224" sldId="390"/>
            <ac:spMk id="7" creationId="{1A36BCDF-3426-47A5-983E-0335BEEC3162}"/>
          </ac:spMkLst>
        </pc:spChg>
        <pc:spChg chg="add mod">
          <ac:chgData name="Sara Bloom [KDC]" userId="2ae3aef6-5a19-4a73-b69d-3aaf106ab826" providerId="ADAL" clId="{D1B1F681-3A1F-4EDB-8D02-0AE2D74257FA}" dt="2023-03-30T18:52:45.255" v="1585" actId="14100"/>
          <ac:spMkLst>
            <pc:docMk/>
            <pc:sldMk cId="2275371224" sldId="390"/>
            <ac:spMk id="8" creationId="{4E3B07E2-BBF3-461D-9533-A6037F8E98C8}"/>
          </ac:spMkLst>
        </pc:spChg>
        <pc:spChg chg="del">
          <ac:chgData name="Sara Bloom [KDC]" userId="2ae3aef6-5a19-4a73-b69d-3aaf106ab826" providerId="ADAL" clId="{D1B1F681-3A1F-4EDB-8D02-0AE2D74257FA}" dt="2023-03-30T14:54:54.530" v="748" actId="478"/>
          <ac:spMkLst>
            <pc:docMk/>
            <pc:sldMk cId="2275371224" sldId="390"/>
            <ac:spMk id="8" creationId="{A5C95427-60FA-450C-99F5-4B864F4EBD42}"/>
          </ac:spMkLst>
        </pc:spChg>
        <pc:spChg chg="add mod">
          <ac:chgData name="Sara Bloom [KDC]" userId="2ae3aef6-5a19-4a73-b69d-3aaf106ab826" providerId="ADAL" clId="{D1B1F681-3A1F-4EDB-8D02-0AE2D74257FA}" dt="2023-03-30T18:52:50.617" v="1586" actId="14100"/>
          <ac:spMkLst>
            <pc:docMk/>
            <pc:sldMk cId="2275371224" sldId="390"/>
            <ac:spMk id="9" creationId="{496559C8-D6BB-481C-8425-00A9B69AB0AF}"/>
          </ac:spMkLst>
        </pc:spChg>
        <pc:spChg chg="del">
          <ac:chgData name="Sara Bloom [KDC]" userId="2ae3aef6-5a19-4a73-b69d-3aaf106ab826" providerId="ADAL" clId="{D1B1F681-3A1F-4EDB-8D02-0AE2D74257FA}" dt="2023-03-30T16:05:19.433" v="1390" actId="478"/>
          <ac:spMkLst>
            <pc:docMk/>
            <pc:sldMk cId="2275371224" sldId="390"/>
            <ac:spMk id="12" creationId="{022A6A7F-CAAE-4E05-8E32-3BF90E5FDDA7}"/>
          </ac:spMkLst>
        </pc:spChg>
        <pc:picChg chg="add del mod">
          <ac:chgData name="Sara Bloom [KDC]" userId="2ae3aef6-5a19-4a73-b69d-3aaf106ab826" providerId="ADAL" clId="{D1B1F681-3A1F-4EDB-8D02-0AE2D74257FA}" dt="2023-03-30T18:22:00.237" v="1508" actId="478"/>
          <ac:picMkLst>
            <pc:docMk/>
            <pc:sldMk cId="2275371224" sldId="390"/>
            <ac:picMk id="6" creationId="{AE0F74FB-FBF3-4173-B771-7595856B3410}"/>
          </ac:picMkLst>
        </pc:picChg>
        <pc:picChg chg="add del mod modCrop">
          <ac:chgData name="Sara Bloom [KDC]" userId="2ae3aef6-5a19-4a73-b69d-3aaf106ab826" providerId="ADAL" clId="{D1B1F681-3A1F-4EDB-8D02-0AE2D74257FA}" dt="2023-03-30T16:07:52.453" v="1492" actId="21"/>
          <ac:picMkLst>
            <pc:docMk/>
            <pc:sldMk cId="2275371224" sldId="390"/>
            <ac:picMk id="10" creationId="{5AEFAECE-C46E-44EE-B892-6A449F617954}"/>
          </ac:picMkLst>
        </pc:picChg>
        <pc:picChg chg="del">
          <ac:chgData name="Sara Bloom [KDC]" userId="2ae3aef6-5a19-4a73-b69d-3aaf106ab826" providerId="ADAL" clId="{D1B1F681-3A1F-4EDB-8D02-0AE2D74257FA}" dt="2023-03-30T16:05:18.401" v="1389" actId="478"/>
          <ac:picMkLst>
            <pc:docMk/>
            <pc:sldMk cId="2275371224" sldId="390"/>
            <ac:picMk id="11" creationId="{C347AF31-35E8-4FA9-B6F8-A889A1DB937E}"/>
          </ac:picMkLst>
        </pc:picChg>
        <pc:picChg chg="add mod">
          <ac:chgData name="Sara Bloom [KDC]" userId="2ae3aef6-5a19-4a73-b69d-3aaf106ab826" providerId="ADAL" clId="{D1B1F681-3A1F-4EDB-8D02-0AE2D74257FA}" dt="2023-03-30T18:52:27.448" v="1580" actId="14100"/>
          <ac:picMkLst>
            <pc:docMk/>
            <pc:sldMk cId="2275371224" sldId="390"/>
            <ac:picMk id="13" creationId="{493C9FA0-C23F-4F3A-8278-4A88B2C7478D}"/>
          </ac:picMkLst>
        </pc:picChg>
        <pc:picChg chg="add mod ord">
          <ac:chgData name="Sara Bloom [KDC]" userId="2ae3aef6-5a19-4a73-b69d-3aaf106ab826" providerId="ADAL" clId="{D1B1F681-3A1F-4EDB-8D02-0AE2D74257FA}" dt="2023-03-30T18:25:14.620" v="1521" actId="12788"/>
          <ac:picMkLst>
            <pc:docMk/>
            <pc:sldMk cId="2275371224" sldId="390"/>
            <ac:picMk id="15" creationId="{9E881AA4-1964-440E-A7B5-C9CE23DB854C}"/>
          </ac:picMkLst>
        </pc:picChg>
        <pc:picChg chg="del">
          <ac:chgData name="Sara Bloom [KDC]" userId="2ae3aef6-5a19-4a73-b69d-3aaf106ab826" providerId="ADAL" clId="{D1B1F681-3A1F-4EDB-8D02-0AE2D74257FA}" dt="2023-03-30T16:05:17.351" v="1388" actId="478"/>
          <ac:picMkLst>
            <pc:docMk/>
            <pc:sldMk cId="2275371224" sldId="390"/>
            <ac:picMk id="1026" creationId="{BC7DB0EF-36A1-4E14-8D9B-78A6A036170D}"/>
          </ac:picMkLst>
        </pc:picChg>
      </pc:sldChg>
      <pc:sldChg chg="del">
        <pc:chgData name="Sara Bloom [KDC]" userId="2ae3aef6-5a19-4a73-b69d-3aaf106ab826" providerId="ADAL" clId="{D1B1F681-3A1F-4EDB-8D02-0AE2D74257FA}" dt="2023-03-30T14:36:28.641" v="423" actId="47"/>
        <pc:sldMkLst>
          <pc:docMk/>
          <pc:sldMk cId="3470140659" sldId="395"/>
        </pc:sldMkLst>
      </pc:sldChg>
      <pc:sldChg chg="addSp delSp modSp del mod">
        <pc:chgData name="Sara Bloom [KDC]" userId="2ae3aef6-5a19-4a73-b69d-3aaf106ab826" providerId="ADAL" clId="{D1B1F681-3A1F-4EDB-8D02-0AE2D74257FA}" dt="2023-04-24T13:41:10.090" v="4632" actId="47"/>
        <pc:sldMkLst>
          <pc:docMk/>
          <pc:sldMk cId="4226200090" sldId="397"/>
        </pc:sldMkLst>
        <pc:picChg chg="add del mod modCrop">
          <ac:chgData name="Sara Bloom [KDC]" userId="2ae3aef6-5a19-4a73-b69d-3aaf106ab826" providerId="ADAL" clId="{D1B1F681-3A1F-4EDB-8D02-0AE2D74257FA}" dt="2023-04-24T13:40:28.262" v="4629" actId="21"/>
          <ac:picMkLst>
            <pc:docMk/>
            <pc:sldMk cId="4226200090" sldId="397"/>
            <ac:picMk id="10" creationId="{F15B7338-A28D-4EBC-859D-B8DC81E5B723}"/>
          </ac:picMkLst>
        </pc:picChg>
      </pc:sldChg>
      <pc:sldChg chg="del">
        <pc:chgData name="Sara Bloom [KDC]" userId="2ae3aef6-5a19-4a73-b69d-3aaf106ab826" providerId="ADAL" clId="{D1B1F681-3A1F-4EDB-8D02-0AE2D74257FA}" dt="2023-04-21T20:27:01.826" v="4443" actId="47"/>
        <pc:sldMkLst>
          <pc:docMk/>
          <pc:sldMk cId="4273177577" sldId="398"/>
        </pc:sldMkLst>
      </pc:sldChg>
      <pc:sldChg chg="addSp delSp modSp mod modAnim">
        <pc:chgData name="Sara Bloom [KDC]" userId="2ae3aef6-5a19-4a73-b69d-3aaf106ab826" providerId="ADAL" clId="{D1B1F681-3A1F-4EDB-8D02-0AE2D74257FA}" dt="2023-04-25T13:18:43.417" v="4765" actId="14100"/>
        <pc:sldMkLst>
          <pc:docMk/>
          <pc:sldMk cId="3032801516" sldId="400"/>
        </pc:sldMkLst>
        <pc:spChg chg="add del">
          <ac:chgData name="Sara Bloom [KDC]" userId="2ae3aef6-5a19-4a73-b69d-3aaf106ab826" providerId="ADAL" clId="{D1B1F681-3A1F-4EDB-8D02-0AE2D74257FA}" dt="2023-04-21T17:36:28.101" v="2142" actId="21"/>
          <ac:spMkLst>
            <pc:docMk/>
            <pc:sldMk cId="3032801516" sldId="400"/>
            <ac:spMk id="2" creationId="{27A11E06-2527-4CB5-91DD-456C1A7B8860}"/>
          </ac:spMkLst>
        </pc:spChg>
        <pc:spChg chg="del">
          <ac:chgData name="Sara Bloom [KDC]" userId="2ae3aef6-5a19-4a73-b69d-3aaf106ab826" providerId="ADAL" clId="{D1B1F681-3A1F-4EDB-8D02-0AE2D74257FA}" dt="2023-03-30T18:48:12.600" v="1539" actId="478"/>
          <ac:spMkLst>
            <pc:docMk/>
            <pc:sldMk cId="3032801516" sldId="400"/>
            <ac:spMk id="2" creationId="{3E324BB3-5954-4DF1-94AF-A386A429B9C6}"/>
          </ac:spMkLst>
        </pc:spChg>
        <pc:spChg chg="del mod">
          <ac:chgData name="Sara Bloom [KDC]" userId="2ae3aef6-5a19-4a73-b69d-3aaf106ab826" providerId="ADAL" clId="{D1B1F681-3A1F-4EDB-8D02-0AE2D74257FA}" dt="2023-03-30T18:44:57.628" v="1525" actId="478"/>
          <ac:spMkLst>
            <pc:docMk/>
            <pc:sldMk cId="3032801516" sldId="400"/>
            <ac:spMk id="4" creationId="{4792C9A0-8707-42FB-8BCF-0F6076AA87AD}"/>
          </ac:spMkLst>
        </pc:spChg>
        <pc:spChg chg="add del mod">
          <ac:chgData name="Sara Bloom [KDC]" userId="2ae3aef6-5a19-4a73-b69d-3aaf106ab826" providerId="ADAL" clId="{D1B1F681-3A1F-4EDB-8D02-0AE2D74257FA}" dt="2023-04-21T17:37:27.502" v="2158" actId="478"/>
          <ac:spMkLst>
            <pc:docMk/>
            <pc:sldMk cId="3032801516" sldId="400"/>
            <ac:spMk id="7" creationId="{9C540DFA-741E-4A4C-AB93-86A710C2ED1A}"/>
          </ac:spMkLst>
        </pc:spChg>
        <pc:spChg chg="add del mod">
          <ac:chgData name="Sara Bloom [KDC]" userId="2ae3aef6-5a19-4a73-b69d-3aaf106ab826" providerId="ADAL" clId="{D1B1F681-3A1F-4EDB-8D02-0AE2D74257FA}" dt="2023-04-21T17:48:48.509" v="2366" actId="478"/>
          <ac:spMkLst>
            <pc:docMk/>
            <pc:sldMk cId="3032801516" sldId="400"/>
            <ac:spMk id="8" creationId="{E5E7407F-B4CA-4556-9048-0A70E027BA41}"/>
          </ac:spMkLst>
        </pc:spChg>
        <pc:spChg chg="add mod">
          <ac:chgData name="Sara Bloom [KDC]" userId="2ae3aef6-5a19-4a73-b69d-3aaf106ab826" providerId="ADAL" clId="{D1B1F681-3A1F-4EDB-8D02-0AE2D74257FA}" dt="2023-04-21T17:48:47.284" v="2365" actId="1076"/>
          <ac:spMkLst>
            <pc:docMk/>
            <pc:sldMk cId="3032801516" sldId="400"/>
            <ac:spMk id="9" creationId="{437C0AC9-2CC4-43A0-83E5-D0B03F93492A}"/>
          </ac:spMkLst>
        </pc:spChg>
        <pc:spChg chg="del">
          <ac:chgData name="Sara Bloom [KDC]" userId="2ae3aef6-5a19-4a73-b69d-3aaf106ab826" providerId="ADAL" clId="{D1B1F681-3A1F-4EDB-8D02-0AE2D74257FA}" dt="2023-03-30T18:45:15.575" v="1530" actId="478"/>
          <ac:spMkLst>
            <pc:docMk/>
            <pc:sldMk cId="3032801516" sldId="400"/>
            <ac:spMk id="18" creationId="{FC130CD0-4BA9-482E-9B96-0AD3B2469305}"/>
          </ac:spMkLst>
        </pc:spChg>
        <pc:spChg chg="del mod">
          <ac:chgData name="Sara Bloom [KDC]" userId="2ae3aef6-5a19-4a73-b69d-3aaf106ab826" providerId="ADAL" clId="{D1B1F681-3A1F-4EDB-8D02-0AE2D74257FA}" dt="2023-03-30T18:48:57.321" v="1544" actId="478"/>
          <ac:spMkLst>
            <pc:docMk/>
            <pc:sldMk cId="3032801516" sldId="400"/>
            <ac:spMk id="25" creationId="{D42E4BC0-1E74-4F75-8B3D-C231C9B7F62C}"/>
          </ac:spMkLst>
        </pc:spChg>
        <pc:spChg chg="mod">
          <ac:chgData name="Sara Bloom [KDC]" userId="2ae3aef6-5a19-4a73-b69d-3aaf106ab826" providerId="ADAL" clId="{D1B1F681-3A1F-4EDB-8D02-0AE2D74257FA}" dt="2023-04-25T13:18:43.417" v="4765" actId="14100"/>
          <ac:spMkLst>
            <pc:docMk/>
            <pc:sldMk cId="3032801516" sldId="400"/>
            <ac:spMk id="42" creationId="{E69B5A31-D8D3-4027-8468-CD27266EB345}"/>
          </ac:spMkLst>
        </pc:spChg>
        <pc:picChg chg="add del mod ord">
          <ac:chgData name="Sara Bloom [KDC]" userId="2ae3aef6-5a19-4a73-b69d-3aaf106ab826" providerId="ADAL" clId="{D1B1F681-3A1F-4EDB-8D02-0AE2D74257FA}" dt="2023-03-30T19:04:28.864" v="1587" actId="478"/>
          <ac:picMkLst>
            <pc:docMk/>
            <pc:sldMk cId="3032801516" sldId="400"/>
            <ac:picMk id="5" creationId="{3F74EEE2-47C5-4208-9D31-759758B844FB}"/>
          </ac:picMkLst>
        </pc:picChg>
        <pc:picChg chg="add del mod ord">
          <ac:chgData name="Sara Bloom [KDC]" userId="2ae3aef6-5a19-4a73-b69d-3aaf106ab826" providerId="ADAL" clId="{D1B1F681-3A1F-4EDB-8D02-0AE2D74257FA}" dt="2023-03-30T19:05:52.623" v="1594" actId="478"/>
          <ac:picMkLst>
            <pc:docMk/>
            <pc:sldMk cId="3032801516" sldId="400"/>
            <ac:picMk id="7" creationId="{AB087761-5D75-4CD6-B206-350044BAE71E}"/>
          </ac:picMkLst>
        </pc:picChg>
        <pc:picChg chg="add mod">
          <ac:chgData name="Sara Bloom [KDC]" userId="2ae3aef6-5a19-4a73-b69d-3aaf106ab826" providerId="ADAL" clId="{D1B1F681-3A1F-4EDB-8D02-0AE2D74257FA}" dt="2023-03-30T18:51:33.488" v="1578"/>
          <ac:picMkLst>
            <pc:docMk/>
            <pc:sldMk cId="3032801516" sldId="400"/>
            <ac:picMk id="10" creationId="{A4950C26-5D55-4323-8F8C-3ED256A1C1A9}"/>
          </ac:picMkLst>
        </pc:picChg>
        <pc:picChg chg="add del mod">
          <ac:chgData name="Sara Bloom [KDC]" userId="2ae3aef6-5a19-4a73-b69d-3aaf106ab826" providerId="ADAL" clId="{D1B1F681-3A1F-4EDB-8D02-0AE2D74257FA}" dt="2023-03-30T19:04:34.732" v="1589" actId="478"/>
          <ac:picMkLst>
            <pc:docMk/>
            <pc:sldMk cId="3032801516" sldId="400"/>
            <ac:picMk id="11" creationId="{BDE95077-9B19-4C17-AFEA-74EFE76C3713}"/>
          </ac:picMkLst>
        </pc:picChg>
        <pc:picChg chg="add mod ord">
          <ac:chgData name="Sara Bloom [KDC]" userId="2ae3aef6-5a19-4a73-b69d-3aaf106ab826" providerId="ADAL" clId="{D1B1F681-3A1F-4EDB-8D02-0AE2D74257FA}" dt="2023-03-30T19:06:05.863" v="1598" actId="167"/>
          <ac:picMkLst>
            <pc:docMk/>
            <pc:sldMk cId="3032801516" sldId="400"/>
            <ac:picMk id="12" creationId="{93B33095-BF56-43AC-A5E6-BCE65C905D13}"/>
          </ac:picMkLst>
        </pc:picChg>
      </pc:sldChg>
      <pc:sldChg chg="del ord">
        <pc:chgData name="Sara Bloom [KDC]" userId="2ae3aef6-5a19-4a73-b69d-3aaf106ab826" providerId="ADAL" clId="{D1B1F681-3A1F-4EDB-8D02-0AE2D74257FA}" dt="2023-03-30T20:30:44.120" v="1842" actId="47"/>
        <pc:sldMkLst>
          <pc:docMk/>
          <pc:sldMk cId="4292472051" sldId="401"/>
        </pc:sldMkLst>
      </pc:sldChg>
      <pc:sldChg chg="del ord">
        <pc:chgData name="Sara Bloom [KDC]" userId="2ae3aef6-5a19-4a73-b69d-3aaf106ab826" providerId="ADAL" clId="{D1B1F681-3A1F-4EDB-8D02-0AE2D74257FA}" dt="2023-03-30T19:14:24.387" v="1796" actId="47"/>
        <pc:sldMkLst>
          <pc:docMk/>
          <pc:sldMk cId="3776030840" sldId="402"/>
        </pc:sldMkLst>
      </pc:sldChg>
      <pc:sldChg chg="del">
        <pc:chgData name="Sara Bloom [KDC]" userId="2ae3aef6-5a19-4a73-b69d-3aaf106ab826" providerId="ADAL" clId="{D1B1F681-3A1F-4EDB-8D02-0AE2D74257FA}" dt="2023-03-30T13:58:04.437" v="364" actId="47"/>
        <pc:sldMkLst>
          <pc:docMk/>
          <pc:sldMk cId="1936502465" sldId="408"/>
        </pc:sldMkLst>
      </pc:sldChg>
      <pc:sldChg chg="del ord">
        <pc:chgData name="Sara Bloom [KDC]" userId="2ae3aef6-5a19-4a73-b69d-3aaf106ab826" providerId="ADAL" clId="{D1B1F681-3A1F-4EDB-8D02-0AE2D74257FA}" dt="2023-03-30T20:42:11.456" v="2014" actId="47"/>
        <pc:sldMkLst>
          <pc:docMk/>
          <pc:sldMk cId="1163178704" sldId="411"/>
        </pc:sldMkLst>
      </pc:sldChg>
      <pc:sldChg chg="modSp del mod ord">
        <pc:chgData name="Sara Bloom [KDC]" userId="2ae3aef6-5a19-4a73-b69d-3aaf106ab826" providerId="ADAL" clId="{D1B1F681-3A1F-4EDB-8D02-0AE2D74257FA}" dt="2023-03-30T19:12:23.799" v="1749" actId="47"/>
        <pc:sldMkLst>
          <pc:docMk/>
          <pc:sldMk cId="1415121997" sldId="412"/>
        </pc:sldMkLst>
        <pc:spChg chg="mod">
          <ac:chgData name="Sara Bloom [KDC]" userId="2ae3aef6-5a19-4a73-b69d-3aaf106ab826" providerId="ADAL" clId="{D1B1F681-3A1F-4EDB-8D02-0AE2D74257FA}" dt="2023-03-30T19:09:02.375" v="1657" actId="27636"/>
          <ac:spMkLst>
            <pc:docMk/>
            <pc:sldMk cId="1415121997" sldId="412"/>
            <ac:spMk id="7" creationId="{28ABCD83-16D1-47FF-A18D-F55FBD8C01B6}"/>
          </ac:spMkLst>
        </pc:spChg>
      </pc:sldChg>
      <pc:sldChg chg="del ord">
        <pc:chgData name="Sara Bloom [KDC]" userId="2ae3aef6-5a19-4a73-b69d-3aaf106ab826" providerId="ADAL" clId="{D1B1F681-3A1F-4EDB-8D02-0AE2D74257FA}" dt="2023-03-30T20:43:47.885" v="2040" actId="47"/>
        <pc:sldMkLst>
          <pc:docMk/>
          <pc:sldMk cId="1848302185" sldId="413"/>
        </pc:sldMkLst>
      </pc:sldChg>
      <pc:sldChg chg="del ord">
        <pc:chgData name="Sara Bloom [KDC]" userId="2ae3aef6-5a19-4a73-b69d-3aaf106ab826" providerId="ADAL" clId="{D1B1F681-3A1F-4EDB-8D02-0AE2D74257FA}" dt="2023-04-21T17:41:10.556" v="2204" actId="47"/>
        <pc:sldMkLst>
          <pc:docMk/>
          <pc:sldMk cId="1576743910" sldId="414"/>
        </pc:sldMkLst>
      </pc:sldChg>
      <pc:sldChg chg="del ord">
        <pc:chgData name="Sara Bloom [KDC]" userId="2ae3aef6-5a19-4a73-b69d-3aaf106ab826" providerId="ADAL" clId="{D1B1F681-3A1F-4EDB-8D02-0AE2D74257FA}" dt="2023-04-21T17:44:04.238" v="2268" actId="47"/>
        <pc:sldMkLst>
          <pc:docMk/>
          <pc:sldMk cId="3724081432" sldId="415"/>
        </pc:sldMkLst>
      </pc:sldChg>
      <pc:sldChg chg="modSp del mod ord modAnim">
        <pc:chgData name="Sara Bloom [KDC]" userId="2ae3aef6-5a19-4a73-b69d-3aaf106ab826" providerId="ADAL" clId="{D1B1F681-3A1F-4EDB-8D02-0AE2D74257FA}" dt="2023-04-21T17:55:42.161" v="2518" actId="47"/>
        <pc:sldMkLst>
          <pc:docMk/>
          <pc:sldMk cId="4209911699" sldId="416"/>
        </pc:sldMkLst>
        <pc:spChg chg="mod">
          <ac:chgData name="Sara Bloom [KDC]" userId="2ae3aef6-5a19-4a73-b69d-3aaf106ab826" providerId="ADAL" clId="{D1B1F681-3A1F-4EDB-8D02-0AE2D74257FA}" dt="2023-03-30T13:41:22.536" v="89" actId="20577"/>
          <ac:spMkLst>
            <pc:docMk/>
            <pc:sldMk cId="4209911699" sldId="416"/>
            <ac:spMk id="2" creationId="{381BE4FD-176B-4725-947B-BB02E9EC91DF}"/>
          </ac:spMkLst>
        </pc:spChg>
        <pc:spChg chg="mod">
          <ac:chgData name="Sara Bloom [KDC]" userId="2ae3aef6-5a19-4a73-b69d-3aaf106ab826" providerId="ADAL" clId="{D1B1F681-3A1F-4EDB-8D02-0AE2D74257FA}" dt="2023-03-30T13:56:25.759" v="347" actId="27636"/>
          <ac:spMkLst>
            <pc:docMk/>
            <pc:sldMk cId="4209911699" sldId="416"/>
            <ac:spMk id="4" creationId="{5E852599-580C-454E-8E9E-10E225E8E8C2}"/>
          </ac:spMkLst>
        </pc:spChg>
      </pc:sldChg>
      <pc:sldChg chg="addSp delSp modSp del mod ord delAnim">
        <pc:chgData name="Sara Bloom [KDC]" userId="2ae3aef6-5a19-4a73-b69d-3aaf106ab826" providerId="ADAL" clId="{D1B1F681-3A1F-4EDB-8D02-0AE2D74257FA}" dt="2023-04-21T17:53:49.903" v="2458" actId="47"/>
        <pc:sldMkLst>
          <pc:docMk/>
          <pc:sldMk cId="2097227980" sldId="417"/>
        </pc:sldMkLst>
        <pc:spChg chg="mod">
          <ac:chgData name="Sara Bloom [KDC]" userId="2ae3aef6-5a19-4a73-b69d-3aaf106ab826" providerId="ADAL" clId="{D1B1F681-3A1F-4EDB-8D02-0AE2D74257FA}" dt="2023-03-30T14:26:31.803" v="398" actId="20577"/>
          <ac:spMkLst>
            <pc:docMk/>
            <pc:sldMk cId="2097227980" sldId="417"/>
            <ac:spMk id="2" creationId="{381BE4FD-176B-4725-947B-BB02E9EC91DF}"/>
          </ac:spMkLst>
        </pc:spChg>
        <pc:spChg chg="del">
          <ac:chgData name="Sara Bloom [KDC]" userId="2ae3aef6-5a19-4a73-b69d-3aaf106ab826" providerId="ADAL" clId="{D1B1F681-3A1F-4EDB-8D02-0AE2D74257FA}" dt="2023-03-30T14:48:38.095" v="743" actId="478"/>
          <ac:spMkLst>
            <pc:docMk/>
            <pc:sldMk cId="2097227980" sldId="417"/>
            <ac:spMk id="3" creationId="{EED3ADA0-7439-4CBC-BE60-0952BE87607A}"/>
          </ac:spMkLst>
        </pc:spChg>
        <pc:spChg chg="del">
          <ac:chgData name="Sara Bloom [KDC]" userId="2ae3aef6-5a19-4a73-b69d-3aaf106ab826" providerId="ADAL" clId="{D1B1F681-3A1F-4EDB-8D02-0AE2D74257FA}" dt="2023-03-30T14:48:34.633" v="741" actId="478"/>
          <ac:spMkLst>
            <pc:docMk/>
            <pc:sldMk cId="2097227980" sldId="417"/>
            <ac:spMk id="4" creationId="{5E852599-580C-454E-8E9E-10E225E8E8C2}"/>
          </ac:spMkLst>
        </pc:spChg>
        <pc:spChg chg="add del mod">
          <ac:chgData name="Sara Bloom [KDC]" userId="2ae3aef6-5a19-4a73-b69d-3aaf106ab826" providerId="ADAL" clId="{D1B1F681-3A1F-4EDB-8D02-0AE2D74257FA}" dt="2023-03-30T14:48:36.255" v="742" actId="478"/>
          <ac:spMkLst>
            <pc:docMk/>
            <pc:sldMk cId="2097227980" sldId="417"/>
            <ac:spMk id="6" creationId="{ADFB9031-C077-4ED4-A51E-158AEFA913E2}"/>
          </ac:spMkLst>
        </pc:spChg>
      </pc:sldChg>
      <pc:sldChg chg="del">
        <pc:chgData name="Sara Bloom [KDC]" userId="2ae3aef6-5a19-4a73-b69d-3aaf106ab826" providerId="ADAL" clId="{D1B1F681-3A1F-4EDB-8D02-0AE2D74257FA}" dt="2023-03-30T13:46:17.559" v="186" actId="47"/>
        <pc:sldMkLst>
          <pc:docMk/>
          <pc:sldMk cId="1243516125" sldId="419"/>
        </pc:sldMkLst>
      </pc:sldChg>
      <pc:sldChg chg="del">
        <pc:chgData name="Sara Bloom [KDC]" userId="2ae3aef6-5a19-4a73-b69d-3aaf106ab826" providerId="ADAL" clId="{D1B1F681-3A1F-4EDB-8D02-0AE2D74257FA}" dt="2023-03-30T13:47:45.439" v="232" actId="47"/>
        <pc:sldMkLst>
          <pc:docMk/>
          <pc:sldMk cId="2367453084" sldId="420"/>
        </pc:sldMkLst>
      </pc:sldChg>
      <pc:sldChg chg="del">
        <pc:chgData name="Sara Bloom [KDC]" userId="2ae3aef6-5a19-4a73-b69d-3aaf106ab826" providerId="ADAL" clId="{D1B1F681-3A1F-4EDB-8D02-0AE2D74257FA}" dt="2023-03-30T13:47:49.770" v="233" actId="47"/>
        <pc:sldMkLst>
          <pc:docMk/>
          <pc:sldMk cId="677885172" sldId="422"/>
        </pc:sldMkLst>
      </pc:sldChg>
      <pc:sldChg chg="del">
        <pc:chgData name="Sara Bloom [KDC]" userId="2ae3aef6-5a19-4a73-b69d-3aaf106ab826" providerId="ADAL" clId="{D1B1F681-3A1F-4EDB-8D02-0AE2D74257FA}" dt="2023-03-30T13:57:54.099" v="361" actId="47"/>
        <pc:sldMkLst>
          <pc:docMk/>
          <pc:sldMk cId="4094762316" sldId="424"/>
        </pc:sldMkLst>
      </pc:sldChg>
      <pc:sldChg chg="del">
        <pc:chgData name="Sara Bloom [KDC]" userId="2ae3aef6-5a19-4a73-b69d-3aaf106ab826" providerId="ADAL" clId="{D1B1F681-3A1F-4EDB-8D02-0AE2D74257FA}" dt="2023-03-30T13:57:59.548" v="362" actId="47"/>
        <pc:sldMkLst>
          <pc:docMk/>
          <pc:sldMk cId="3184671849" sldId="425"/>
        </pc:sldMkLst>
      </pc:sldChg>
      <pc:sldChg chg="del ord">
        <pc:chgData name="Sara Bloom [KDC]" userId="2ae3aef6-5a19-4a73-b69d-3aaf106ab826" providerId="ADAL" clId="{D1B1F681-3A1F-4EDB-8D02-0AE2D74257FA}" dt="2023-04-21T19:58:34.141" v="4056" actId="47"/>
        <pc:sldMkLst>
          <pc:docMk/>
          <pc:sldMk cId="3812462528" sldId="426"/>
        </pc:sldMkLst>
      </pc:sldChg>
      <pc:sldChg chg="del">
        <pc:chgData name="Sara Bloom [KDC]" userId="2ae3aef6-5a19-4a73-b69d-3aaf106ab826" providerId="ADAL" clId="{D1B1F681-3A1F-4EDB-8D02-0AE2D74257FA}" dt="2023-03-30T13:47:38.360" v="231" actId="47"/>
        <pc:sldMkLst>
          <pc:docMk/>
          <pc:sldMk cId="2211473416" sldId="428"/>
        </pc:sldMkLst>
      </pc:sldChg>
      <pc:sldChg chg="del">
        <pc:chgData name="Sara Bloom [KDC]" userId="2ae3aef6-5a19-4a73-b69d-3aaf106ab826" providerId="ADAL" clId="{D1B1F681-3A1F-4EDB-8D02-0AE2D74257FA}" dt="2023-03-30T13:46:18.759" v="187" actId="47"/>
        <pc:sldMkLst>
          <pc:docMk/>
          <pc:sldMk cId="2852123043" sldId="430"/>
        </pc:sldMkLst>
      </pc:sldChg>
      <pc:sldChg chg="modSp del mod ord">
        <pc:chgData name="Sara Bloom [KDC]" userId="2ae3aef6-5a19-4a73-b69d-3aaf106ab826" providerId="ADAL" clId="{D1B1F681-3A1F-4EDB-8D02-0AE2D74257FA}" dt="2023-04-21T20:07:54.320" v="4079" actId="47"/>
        <pc:sldMkLst>
          <pc:docMk/>
          <pc:sldMk cId="3174547831" sldId="431"/>
        </pc:sldMkLst>
        <pc:spChg chg="mod">
          <ac:chgData name="Sara Bloom [KDC]" userId="2ae3aef6-5a19-4a73-b69d-3aaf106ab826" providerId="ADAL" clId="{D1B1F681-3A1F-4EDB-8D02-0AE2D74257FA}" dt="2023-03-30T13:47:59.236" v="238" actId="20577"/>
          <ac:spMkLst>
            <pc:docMk/>
            <pc:sldMk cId="3174547831" sldId="431"/>
            <ac:spMk id="2" creationId="{381BE4FD-176B-4725-947B-BB02E9EC91DF}"/>
          </ac:spMkLst>
        </pc:spChg>
      </pc:sldChg>
      <pc:sldChg chg="del">
        <pc:chgData name="Sara Bloom [KDC]" userId="2ae3aef6-5a19-4a73-b69d-3aaf106ab826" providerId="ADAL" clId="{D1B1F681-3A1F-4EDB-8D02-0AE2D74257FA}" dt="2023-03-30T13:58:05.026" v="365" actId="47"/>
        <pc:sldMkLst>
          <pc:docMk/>
          <pc:sldMk cId="2366440413" sldId="432"/>
        </pc:sldMkLst>
      </pc:sldChg>
      <pc:sldChg chg="del">
        <pc:chgData name="Sara Bloom [KDC]" userId="2ae3aef6-5a19-4a73-b69d-3aaf106ab826" providerId="ADAL" clId="{D1B1F681-3A1F-4EDB-8D02-0AE2D74257FA}" dt="2023-03-30T13:58:05.685" v="366" actId="47"/>
        <pc:sldMkLst>
          <pc:docMk/>
          <pc:sldMk cId="925014615" sldId="433"/>
        </pc:sldMkLst>
      </pc:sldChg>
      <pc:sldChg chg="del">
        <pc:chgData name="Sara Bloom [KDC]" userId="2ae3aef6-5a19-4a73-b69d-3aaf106ab826" providerId="ADAL" clId="{D1B1F681-3A1F-4EDB-8D02-0AE2D74257FA}" dt="2023-03-30T13:58:03.714" v="363" actId="47"/>
        <pc:sldMkLst>
          <pc:docMk/>
          <pc:sldMk cId="1929300911" sldId="434"/>
        </pc:sldMkLst>
      </pc:sldChg>
      <pc:sldChg chg="del">
        <pc:chgData name="Sara Bloom [KDC]" userId="2ae3aef6-5a19-4a73-b69d-3aaf106ab826" providerId="ADAL" clId="{D1B1F681-3A1F-4EDB-8D02-0AE2D74257FA}" dt="2023-03-30T13:58:12.757" v="367" actId="47"/>
        <pc:sldMkLst>
          <pc:docMk/>
          <pc:sldMk cId="2222462999" sldId="436"/>
        </pc:sldMkLst>
      </pc:sldChg>
      <pc:sldChg chg="del">
        <pc:chgData name="Sara Bloom [KDC]" userId="2ae3aef6-5a19-4a73-b69d-3aaf106ab826" providerId="ADAL" clId="{D1B1F681-3A1F-4EDB-8D02-0AE2D74257FA}" dt="2023-03-30T13:57:51.600" v="360" actId="47"/>
        <pc:sldMkLst>
          <pc:docMk/>
          <pc:sldMk cId="1863942084" sldId="437"/>
        </pc:sldMkLst>
      </pc:sldChg>
      <pc:sldChg chg="del">
        <pc:chgData name="Sara Bloom [KDC]" userId="2ae3aef6-5a19-4a73-b69d-3aaf106ab826" providerId="ADAL" clId="{D1B1F681-3A1F-4EDB-8D02-0AE2D74257FA}" dt="2023-03-30T14:36:20.607" v="422" actId="47"/>
        <pc:sldMkLst>
          <pc:docMk/>
          <pc:sldMk cId="1281284668" sldId="438"/>
        </pc:sldMkLst>
      </pc:sldChg>
      <pc:sldChg chg="delSp modSp add del mod ord modAnim">
        <pc:chgData name="Sara Bloom [KDC]" userId="2ae3aef6-5a19-4a73-b69d-3aaf106ab826" providerId="ADAL" clId="{D1B1F681-3A1F-4EDB-8D02-0AE2D74257FA}" dt="2023-03-30T14:51:23.961" v="746" actId="47"/>
        <pc:sldMkLst>
          <pc:docMk/>
          <pc:sldMk cId="3918517735" sldId="439"/>
        </pc:sldMkLst>
        <pc:spChg chg="mod">
          <ac:chgData name="Sara Bloom [KDC]" userId="2ae3aef6-5a19-4a73-b69d-3aaf106ab826" providerId="ADAL" clId="{D1B1F681-3A1F-4EDB-8D02-0AE2D74257FA}" dt="2023-03-30T13:39:01.517" v="10" actId="27636"/>
          <ac:spMkLst>
            <pc:docMk/>
            <pc:sldMk cId="3918517735" sldId="439"/>
            <ac:spMk id="5" creationId="{A892E312-7111-40E3-A9A8-004124C5D766}"/>
          </ac:spMkLst>
        </pc:spChg>
        <pc:spChg chg="del mod">
          <ac:chgData name="Sara Bloom [KDC]" userId="2ae3aef6-5a19-4a73-b69d-3aaf106ab826" providerId="ADAL" clId="{D1B1F681-3A1F-4EDB-8D02-0AE2D74257FA}" dt="2023-03-30T13:39:04.339" v="12" actId="478"/>
          <ac:spMkLst>
            <pc:docMk/>
            <pc:sldMk cId="3918517735" sldId="439"/>
            <ac:spMk id="34" creationId="{3DF27EF8-AF77-4C49-A13C-76062A317DE6}"/>
          </ac:spMkLst>
        </pc:spChg>
        <pc:picChg chg="del">
          <ac:chgData name="Sara Bloom [KDC]" userId="2ae3aef6-5a19-4a73-b69d-3aaf106ab826" providerId="ADAL" clId="{D1B1F681-3A1F-4EDB-8D02-0AE2D74257FA}" dt="2023-03-30T13:39:07.160" v="13" actId="478"/>
          <ac:picMkLst>
            <pc:docMk/>
            <pc:sldMk cId="3918517735" sldId="439"/>
            <ac:picMk id="10" creationId="{BF410D33-A98C-42FC-BDBD-FA57DEABFE21}"/>
          </ac:picMkLst>
        </pc:picChg>
      </pc:sldChg>
      <pc:sldChg chg="modSp add del mod modAnim">
        <pc:chgData name="Sara Bloom [KDC]" userId="2ae3aef6-5a19-4a73-b69d-3aaf106ab826" providerId="ADAL" clId="{D1B1F681-3A1F-4EDB-8D02-0AE2D74257FA}" dt="2023-04-21T19:53:12.142" v="3902" actId="47"/>
        <pc:sldMkLst>
          <pc:docMk/>
          <pc:sldMk cId="1816358791" sldId="440"/>
        </pc:sldMkLst>
        <pc:spChg chg="mod">
          <ac:chgData name="Sara Bloom [KDC]" userId="2ae3aef6-5a19-4a73-b69d-3aaf106ab826" providerId="ADAL" clId="{D1B1F681-3A1F-4EDB-8D02-0AE2D74257FA}" dt="2023-03-30T14:35:14.871" v="419" actId="20577"/>
          <ac:spMkLst>
            <pc:docMk/>
            <pc:sldMk cId="1816358791" sldId="440"/>
            <ac:spMk id="4" creationId="{5E852599-580C-454E-8E9E-10E225E8E8C2}"/>
          </ac:spMkLst>
        </pc:spChg>
      </pc:sldChg>
      <pc:sldChg chg="modSp add del mod modAnim">
        <pc:chgData name="Sara Bloom [KDC]" userId="2ae3aef6-5a19-4a73-b69d-3aaf106ab826" providerId="ADAL" clId="{D1B1F681-3A1F-4EDB-8D02-0AE2D74257FA}" dt="2023-04-21T19:53:59.790" v="3904" actId="47"/>
        <pc:sldMkLst>
          <pc:docMk/>
          <pc:sldMk cId="99413627" sldId="441"/>
        </pc:sldMkLst>
        <pc:spChg chg="mod">
          <ac:chgData name="Sara Bloom [KDC]" userId="2ae3aef6-5a19-4a73-b69d-3aaf106ab826" providerId="ADAL" clId="{D1B1F681-3A1F-4EDB-8D02-0AE2D74257FA}" dt="2023-03-30T13:56:42.028" v="353" actId="27636"/>
          <ac:spMkLst>
            <pc:docMk/>
            <pc:sldMk cId="99413627" sldId="441"/>
            <ac:spMk id="4" creationId="{5E852599-580C-454E-8E9E-10E225E8E8C2}"/>
          </ac:spMkLst>
        </pc:spChg>
      </pc:sldChg>
      <pc:sldChg chg="add del">
        <pc:chgData name="Sara Bloom [KDC]" userId="2ae3aef6-5a19-4a73-b69d-3aaf106ab826" providerId="ADAL" clId="{D1B1F681-3A1F-4EDB-8D02-0AE2D74257FA}" dt="2023-04-21T17:49:46.995" v="2384" actId="47"/>
        <pc:sldMkLst>
          <pc:docMk/>
          <pc:sldMk cId="1150673652" sldId="442"/>
        </pc:sldMkLst>
      </pc:sldChg>
      <pc:sldChg chg="addSp delSp modSp add del mod ord setBg modAnim">
        <pc:chgData name="Sara Bloom [KDC]" userId="2ae3aef6-5a19-4a73-b69d-3aaf106ab826" providerId="ADAL" clId="{D1B1F681-3A1F-4EDB-8D02-0AE2D74257FA}" dt="2023-04-24T13:37:00.203" v="4608" actId="47"/>
        <pc:sldMkLst>
          <pc:docMk/>
          <pc:sldMk cId="2648303449" sldId="443"/>
        </pc:sldMkLst>
        <pc:spChg chg="del">
          <ac:chgData name="Sara Bloom [KDC]" userId="2ae3aef6-5a19-4a73-b69d-3aaf106ab826" providerId="ADAL" clId="{D1B1F681-3A1F-4EDB-8D02-0AE2D74257FA}" dt="2023-03-30T14:37:24.568" v="429" actId="478"/>
          <ac:spMkLst>
            <pc:docMk/>
            <pc:sldMk cId="2648303449" sldId="443"/>
            <ac:spMk id="2" creationId="{DE41354F-5E7A-44FC-BB41-F782297C98C2}"/>
          </ac:spMkLst>
        </pc:spChg>
        <pc:spChg chg="mod">
          <ac:chgData name="Sara Bloom [KDC]" userId="2ae3aef6-5a19-4a73-b69d-3aaf106ab826" providerId="ADAL" clId="{D1B1F681-3A1F-4EDB-8D02-0AE2D74257FA}" dt="2023-03-30T14:37:42.198" v="477" actId="20577"/>
          <ac:spMkLst>
            <pc:docMk/>
            <pc:sldMk cId="2648303449" sldId="443"/>
            <ac:spMk id="4" creationId="{871BC157-A339-4E8E-9ABB-669BF88E2084}"/>
          </ac:spMkLst>
        </pc:spChg>
        <pc:spChg chg="add del mod">
          <ac:chgData name="Sara Bloom [KDC]" userId="2ae3aef6-5a19-4a73-b69d-3aaf106ab826" providerId="ADAL" clId="{D1B1F681-3A1F-4EDB-8D02-0AE2D74257FA}" dt="2023-03-30T14:37:21.744" v="428" actId="478"/>
          <ac:spMkLst>
            <pc:docMk/>
            <pc:sldMk cId="2648303449" sldId="443"/>
            <ac:spMk id="5" creationId="{43C53826-89DA-491A-B9D3-A25D06F6BE21}"/>
          </ac:spMkLst>
        </pc:spChg>
        <pc:spChg chg="add del mod">
          <ac:chgData name="Sara Bloom [KDC]" userId="2ae3aef6-5a19-4a73-b69d-3aaf106ab826" providerId="ADAL" clId="{D1B1F681-3A1F-4EDB-8D02-0AE2D74257FA}" dt="2023-03-30T14:37:20.636" v="427" actId="478"/>
          <ac:spMkLst>
            <pc:docMk/>
            <pc:sldMk cId="2648303449" sldId="443"/>
            <ac:spMk id="7" creationId="{4731EC15-4C6C-4845-B010-87832DE0318C}"/>
          </ac:spMkLst>
        </pc:spChg>
        <pc:spChg chg="add del mod">
          <ac:chgData name="Sara Bloom [KDC]" userId="2ae3aef6-5a19-4a73-b69d-3aaf106ab826" providerId="ADAL" clId="{D1B1F681-3A1F-4EDB-8D02-0AE2D74257FA}" dt="2023-03-30T14:37:26.055" v="430" actId="478"/>
          <ac:spMkLst>
            <pc:docMk/>
            <pc:sldMk cId="2648303449" sldId="443"/>
            <ac:spMk id="11" creationId="{D87326F1-209A-453F-9840-584635E7F202}"/>
          </ac:spMkLst>
        </pc:spChg>
        <pc:picChg chg="del">
          <ac:chgData name="Sara Bloom [KDC]" userId="2ae3aef6-5a19-4a73-b69d-3aaf106ab826" providerId="ADAL" clId="{D1B1F681-3A1F-4EDB-8D02-0AE2D74257FA}" dt="2023-03-30T14:37:18.497" v="425" actId="478"/>
          <ac:picMkLst>
            <pc:docMk/>
            <pc:sldMk cId="2648303449" sldId="443"/>
            <ac:picMk id="8" creationId="{79675764-76B3-4B4C-8A9B-448DBF2E1974}"/>
          </ac:picMkLst>
        </pc:picChg>
        <pc:picChg chg="del">
          <ac:chgData name="Sara Bloom [KDC]" userId="2ae3aef6-5a19-4a73-b69d-3aaf106ab826" providerId="ADAL" clId="{D1B1F681-3A1F-4EDB-8D02-0AE2D74257FA}" dt="2023-03-30T14:37:19.306" v="426" actId="478"/>
          <ac:picMkLst>
            <pc:docMk/>
            <pc:sldMk cId="2648303449" sldId="443"/>
            <ac:picMk id="10" creationId="{7881B6E5-8F84-4CBE-86CD-68F556116CF1}"/>
          </ac:picMkLst>
        </pc:picChg>
      </pc:sldChg>
      <pc:sldChg chg="modSp add del ord modAnim">
        <pc:chgData name="Sara Bloom [KDC]" userId="2ae3aef6-5a19-4a73-b69d-3aaf106ab826" providerId="ADAL" clId="{D1B1F681-3A1F-4EDB-8D02-0AE2D74257FA}" dt="2023-04-21T20:13:39.403" v="4237" actId="47"/>
        <pc:sldMkLst>
          <pc:docMk/>
          <pc:sldMk cId="3063264699" sldId="444"/>
        </pc:sldMkLst>
        <pc:spChg chg="mod">
          <ac:chgData name="Sara Bloom [KDC]" userId="2ae3aef6-5a19-4a73-b69d-3aaf106ab826" providerId="ADAL" clId="{D1B1F681-3A1F-4EDB-8D02-0AE2D74257FA}" dt="2023-03-30T14:40:31.869" v="617" actId="20577"/>
          <ac:spMkLst>
            <pc:docMk/>
            <pc:sldMk cId="3063264699" sldId="444"/>
            <ac:spMk id="4" creationId="{871BC157-A339-4E8E-9ABB-669BF88E2084}"/>
          </ac:spMkLst>
        </pc:spChg>
      </pc:sldChg>
      <pc:sldChg chg="modSp add del modAnim">
        <pc:chgData name="Sara Bloom [KDC]" userId="2ae3aef6-5a19-4a73-b69d-3aaf106ab826" providerId="ADAL" clId="{D1B1F681-3A1F-4EDB-8D02-0AE2D74257FA}" dt="2023-04-21T20:20:15.147" v="4344" actId="47"/>
        <pc:sldMkLst>
          <pc:docMk/>
          <pc:sldMk cId="3912004738" sldId="445"/>
        </pc:sldMkLst>
        <pc:spChg chg="mod">
          <ac:chgData name="Sara Bloom [KDC]" userId="2ae3aef6-5a19-4a73-b69d-3aaf106ab826" providerId="ADAL" clId="{D1B1F681-3A1F-4EDB-8D02-0AE2D74257FA}" dt="2023-03-30T14:42:15.065" v="672" actId="20577"/>
          <ac:spMkLst>
            <pc:docMk/>
            <pc:sldMk cId="3912004738" sldId="445"/>
            <ac:spMk id="4" creationId="{871BC157-A339-4E8E-9ABB-669BF88E2084}"/>
          </ac:spMkLst>
        </pc:spChg>
      </pc:sldChg>
      <pc:sldChg chg="modSp add del">
        <pc:chgData name="Sara Bloom [KDC]" userId="2ae3aef6-5a19-4a73-b69d-3aaf106ab826" providerId="ADAL" clId="{D1B1F681-3A1F-4EDB-8D02-0AE2D74257FA}" dt="2023-04-21T20:22:09.239" v="4384" actId="47"/>
        <pc:sldMkLst>
          <pc:docMk/>
          <pc:sldMk cId="2883986971" sldId="446"/>
        </pc:sldMkLst>
        <pc:spChg chg="mod">
          <ac:chgData name="Sara Bloom [KDC]" userId="2ae3aef6-5a19-4a73-b69d-3aaf106ab826" providerId="ADAL" clId="{D1B1F681-3A1F-4EDB-8D02-0AE2D74257FA}" dt="2023-03-30T14:44:10.028" v="703" actId="20577"/>
          <ac:spMkLst>
            <pc:docMk/>
            <pc:sldMk cId="2883986971" sldId="446"/>
            <ac:spMk id="4" creationId="{871BC157-A339-4E8E-9ABB-669BF88E2084}"/>
          </ac:spMkLst>
        </pc:spChg>
      </pc:sldChg>
      <pc:sldChg chg="add del">
        <pc:chgData name="Sara Bloom [KDC]" userId="2ae3aef6-5a19-4a73-b69d-3aaf106ab826" providerId="ADAL" clId="{D1B1F681-3A1F-4EDB-8D02-0AE2D74257FA}" dt="2023-03-30T18:44:40.756" v="1523" actId="47"/>
        <pc:sldMkLst>
          <pc:docMk/>
          <pc:sldMk cId="2641735102" sldId="447"/>
        </pc:sldMkLst>
      </pc:sldChg>
      <pc:sldChg chg="addSp delSp modSp add del mod">
        <pc:chgData name="Sara Bloom [KDC]" userId="2ae3aef6-5a19-4a73-b69d-3aaf106ab826" providerId="ADAL" clId="{D1B1F681-3A1F-4EDB-8D02-0AE2D74257FA}" dt="2023-04-21T17:54:35.187" v="2459" actId="47"/>
        <pc:sldMkLst>
          <pc:docMk/>
          <pc:sldMk cId="3412734600" sldId="448"/>
        </pc:sldMkLst>
        <pc:spChg chg="del">
          <ac:chgData name="Sara Bloom [KDC]" userId="2ae3aef6-5a19-4a73-b69d-3aaf106ab826" providerId="ADAL" clId="{D1B1F681-3A1F-4EDB-8D02-0AE2D74257FA}" dt="2023-03-30T15:33:38.125" v="1285" actId="478"/>
          <ac:spMkLst>
            <pc:docMk/>
            <pc:sldMk cId="3412734600" sldId="448"/>
            <ac:spMk id="2" creationId="{BEE5497F-0F8A-4949-8654-C57D3D59983D}"/>
          </ac:spMkLst>
        </pc:spChg>
        <pc:spChg chg="del">
          <ac:chgData name="Sara Bloom [KDC]" userId="2ae3aef6-5a19-4a73-b69d-3aaf106ab826" providerId="ADAL" clId="{D1B1F681-3A1F-4EDB-8D02-0AE2D74257FA}" dt="2023-03-30T15:33:31.822" v="1281" actId="478"/>
          <ac:spMkLst>
            <pc:docMk/>
            <pc:sldMk cId="3412734600" sldId="448"/>
            <ac:spMk id="3" creationId="{4D490CF4-802F-481F-8593-684EC0622822}"/>
          </ac:spMkLst>
        </pc:spChg>
        <pc:spChg chg="add del mod">
          <ac:chgData name="Sara Bloom [KDC]" userId="2ae3aef6-5a19-4a73-b69d-3aaf106ab826" providerId="ADAL" clId="{D1B1F681-3A1F-4EDB-8D02-0AE2D74257FA}" dt="2023-03-30T15:33:33.131" v="1282" actId="478"/>
          <ac:spMkLst>
            <pc:docMk/>
            <pc:sldMk cId="3412734600" sldId="448"/>
            <ac:spMk id="5" creationId="{B85B9F5D-97F2-43CE-A880-63251199ED33}"/>
          </ac:spMkLst>
        </pc:spChg>
        <pc:spChg chg="del">
          <ac:chgData name="Sara Bloom [KDC]" userId="2ae3aef6-5a19-4a73-b69d-3aaf106ab826" providerId="ADAL" clId="{D1B1F681-3A1F-4EDB-8D02-0AE2D74257FA}" dt="2023-03-30T15:33:28.848" v="1279" actId="478"/>
          <ac:spMkLst>
            <pc:docMk/>
            <pc:sldMk cId="3412734600" sldId="448"/>
            <ac:spMk id="8" creationId="{A5C95427-60FA-450C-99F5-4B864F4EBD42}"/>
          </ac:spMkLst>
        </pc:spChg>
        <pc:spChg chg="del mod">
          <ac:chgData name="Sara Bloom [KDC]" userId="2ae3aef6-5a19-4a73-b69d-3aaf106ab826" providerId="ADAL" clId="{D1B1F681-3A1F-4EDB-8D02-0AE2D74257FA}" dt="2023-03-30T15:33:30.607" v="1280" actId="478"/>
          <ac:spMkLst>
            <pc:docMk/>
            <pc:sldMk cId="3412734600" sldId="448"/>
            <ac:spMk id="9" creationId="{82BFF6A0-9E6C-43B6-B476-E4BC96E02DBC}"/>
          </ac:spMkLst>
        </pc:spChg>
        <pc:spChg chg="del">
          <ac:chgData name="Sara Bloom [KDC]" userId="2ae3aef6-5a19-4a73-b69d-3aaf106ab826" providerId="ADAL" clId="{D1B1F681-3A1F-4EDB-8D02-0AE2D74257FA}" dt="2023-03-30T15:33:34.970" v="1284" actId="478"/>
          <ac:spMkLst>
            <pc:docMk/>
            <pc:sldMk cId="3412734600" sldId="448"/>
            <ac:spMk id="12" creationId="{022A6A7F-CAAE-4E05-8E32-3BF90E5FDDA7}"/>
          </ac:spMkLst>
        </pc:spChg>
        <pc:spChg chg="add mod">
          <ac:chgData name="Sara Bloom [KDC]" userId="2ae3aef6-5a19-4a73-b69d-3aaf106ab826" providerId="ADAL" clId="{D1B1F681-3A1F-4EDB-8D02-0AE2D74257FA}" dt="2023-03-30T15:33:39.226" v="1286"/>
          <ac:spMkLst>
            <pc:docMk/>
            <pc:sldMk cId="3412734600" sldId="448"/>
            <ac:spMk id="13" creationId="{0A66AA0C-96E1-4A27-9A97-ADF1E66F0B05}"/>
          </ac:spMkLst>
        </pc:spChg>
        <pc:spChg chg="add del mod">
          <ac:chgData name="Sara Bloom [KDC]" userId="2ae3aef6-5a19-4a73-b69d-3aaf106ab826" providerId="ADAL" clId="{D1B1F681-3A1F-4EDB-8D02-0AE2D74257FA}" dt="2023-03-30T16:03:30.042" v="1329" actId="478"/>
          <ac:spMkLst>
            <pc:docMk/>
            <pc:sldMk cId="3412734600" sldId="448"/>
            <ac:spMk id="14" creationId="{BB7BE3BD-4B46-45CE-A27C-46C8435A5BD6}"/>
          </ac:spMkLst>
        </pc:spChg>
        <pc:spChg chg="add del mod">
          <ac:chgData name="Sara Bloom [KDC]" userId="2ae3aef6-5a19-4a73-b69d-3aaf106ab826" providerId="ADAL" clId="{D1B1F681-3A1F-4EDB-8D02-0AE2D74257FA}" dt="2023-03-30T16:03:30.042" v="1329" actId="478"/>
          <ac:spMkLst>
            <pc:docMk/>
            <pc:sldMk cId="3412734600" sldId="448"/>
            <ac:spMk id="15" creationId="{D8E8A212-FE43-42D4-BB76-3E34A5BF5AE6}"/>
          </ac:spMkLst>
        </pc:spChg>
        <pc:spChg chg="add del mod">
          <ac:chgData name="Sara Bloom [KDC]" userId="2ae3aef6-5a19-4a73-b69d-3aaf106ab826" providerId="ADAL" clId="{D1B1F681-3A1F-4EDB-8D02-0AE2D74257FA}" dt="2023-03-30T15:34:30.614" v="1317" actId="478"/>
          <ac:spMkLst>
            <pc:docMk/>
            <pc:sldMk cId="3412734600" sldId="448"/>
            <ac:spMk id="16" creationId="{CF0C7ABC-1253-41C8-B7FE-6822D08410E5}"/>
          </ac:spMkLst>
        </pc:spChg>
        <pc:spChg chg="add del mod">
          <ac:chgData name="Sara Bloom [KDC]" userId="2ae3aef6-5a19-4a73-b69d-3aaf106ab826" providerId="ADAL" clId="{D1B1F681-3A1F-4EDB-8D02-0AE2D74257FA}" dt="2023-03-30T15:34:33.755" v="1319" actId="478"/>
          <ac:spMkLst>
            <pc:docMk/>
            <pc:sldMk cId="3412734600" sldId="448"/>
            <ac:spMk id="17" creationId="{F3979624-97F3-4B9D-89C0-59673EFD9E8E}"/>
          </ac:spMkLst>
        </pc:spChg>
        <pc:spChg chg="add del mod">
          <ac:chgData name="Sara Bloom [KDC]" userId="2ae3aef6-5a19-4a73-b69d-3aaf106ab826" providerId="ADAL" clId="{D1B1F681-3A1F-4EDB-8D02-0AE2D74257FA}" dt="2023-03-30T15:34:34.969" v="1320" actId="478"/>
          <ac:spMkLst>
            <pc:docMk/>
            <pc:sldMk cId="3412734600" sldId="448"/>
            <ac:spMk id="18" creationId="{2B39D6CD-345C-4C4C-BBE2-C39337B1791B}"/>
          </ac:spMkLst>
        </pc:spChg>
        <pc:spChg chg="add del mod">
          <ac:chgData name="Sara Bloom [KDC]" userId="2ae3aef6-5a19-4a73-b69d-3aaf106ab826" providerId="ADAL" clId="{D1B1F681-3A1F-4EDB-8D02-0AE2D74257FA}" dt="2023-03-30T15:34:23.892" v="1312" actId="478"/>
          <ac:spMkLst>
            <pc:docMk/>
            <pc:sldMk cId="3412734600" sldId="448"/>
            <ac:spMk id="19" creationId="{E4CB0C98-9638-48F1-B99B-191B9FA26BC8}"/>
          </ac:spMkLst>
        </pc:spChg>
        <pc:spChg chg="add del mod">
          <ac:chgData name="Sara Bloom [KDC]" userId="2ae3aef6-5a19-4a73-b69d-3aaf106ab826" providerId="ADAL" clId="{D1B1F681-3A1F-4EDB-8D02-0AE2D74257FA}" dt="2023-03-30T15:34:25.293" v="1313" actId="478"/>
          <ac:spMkLst>
            <pc:docMk/>
            <pc:sldMk cId="3412734600" sldId="448"/>
            <ac:spMk id="20" creationId="{8FD248AA-2CAF-4338-BD32-67D37759E49E}"/>
          </ac:spMkLst>
        </pc:spChg>
        <pc:spChg chg="add del mod">
          <ac:chgData name="Sara Bloom [KDC]" userId="2ae3aef6-5a19-4a73-b69d-3aaf106ab826" providerId="ADAL" clId="{D1B1F681-3A1F-4EDB-8D02-0AE2D74257FA}" dt="2023-03-30T15:34:26.892" v="1314" actId="478"/>
          <ac:spMkLst>
            <pc:docMk/>
            <pc:sldMk cId="3412734600" sldId="448"/>
            <ac:spMk id="21" creationId="{263ED9D8-388A-483D-8346-BBAB658881D1}"/>
          </ac:spMkLst>
        </pc:spChg>
        <pc:spChg chg="add del mod">
          <ac:chgData name="Sara Bloom [KDC]" userId="2ae3aef6-5a19-4a73-b69d-3aaf106ab826" providerId="ADAL" clId="{D1B1F681-3A1F-4EDB-8D02-0AE2D74257FA}" dt="2023-03-30T15:34:28.192" v="1315" actId="478"/>
          <ac:spMkLst>
            <pc:docMk/>
            <pc:sldMk cId="3412734600" sldId="448"/>
            <ac:spMk id="22" creationId="{9EFD15B2-7040-4CE4-89F1-ABE23D0239EF}"/>
          </ac:spMkLst>
        </pc:spChg>
        <pc:spChg chg="add mod">
          <ac:chgData name="Sara Bloom [KDC]" userId="2ae3aef6-5a19-4a73-b69d-3aaf106ab826" providerId="ADAL" clId="{D1B1F681-3A1F-4EDB-8D02-0AE2D74257FA}" dt="2023-03-30T16:03:43.198" v="1332" actId="1076"/>
          <ac:spMkLst>
            <pc:docMk/>
            <pc:sldMk cId="3412734600" sldId="448"/>
            <ac:spMk id="23" creationId="{5035137E-082D-466A-AE31-362FE6B126B4}"/>
          </ac:spMkLst>
        </pc:spChg>
        <pc:spChg chg="add mod">
          <ac:chgData name="Sara Bloom [KDC]" userId="2ae3aef6-5a19-4a73-b69d-3aaf106ab826" providerId="ADAL" clId="{D1B1F681-3A1F-4EDB-8D02-0AE2D74257FA}" dt="2023-03-30T16:04:17.109" v="1384" actId="20577"/>
          <ac:spMkLst>
            <pc:docMk/>
            <pc:sldMk cId="3412734600" sldId="448"/>
            <ac:spMk id="24" creationId="{E0ED8B46-B46F-4CF5-BE0A-84E089B9BA16}"/>
          </ac:spMkLst>
        </pc:spChg>
        <pc:spChg chg="add del mod">
          <ac:chgData name="Sara Bloom [KDC]" userId="2ae3aef6-5a19-4a73-b69d-3aaf106ab826" providerId="ADAL" clId="{D1B1F681-3A1F-4EDB-8D02-0AE2D74257FA}" dt="2023-03-30T16:03:33.856" v="1331" actId="478"/>
          <ac:spMkLst>
            <pc:docMk/>
            <pc:sldMk cId="3412734600" sldId="448"/>
            <ac:spMk id="25" creationId="{2B985BD1-54DA-4921-9E9E-FE3934F0E9A9}"/>
          </ac:spMkLst>
        </pc:spChg>
        <pc:spChg chg="add del mod">
          <ac:chgData name="Sara Bloom [KDC]" userId="2ae3aef6-5a19-4a73-b69d-3aaf106ab826" providerId="ADAL" clId="{D1B1F681-3A1F-4EDB-8D02-0AE2D74257FA}" dt="2023-03-30T16:03:32.579" v="1330" actId="478"/>
          <ac:spMkLst>
            <pc:docMk/>
            <pc:sldMk cId="3412734600" sldId="448"/>
            <ac:spMk id="26" creationId="{F60E46E8-DC59-46BC-9CFD-308C6A395769}"/>
          </ac:spMkLst>
        </pc:spChg>
        <pc:spChg chg="add del mod">
          <ac:chgData name="Sara Bloom [KDC]" userId="2ae3aef6-5a19-4a73-b69d-3aaf106ab826" providerId="ADAL" clId="{D1B1F681-3A1F-4EDB-8D02-0AE2D74257FA}" dt="2023-03-30T15:34:31.777" v="1318" actId="478"/>
          <ac:spMkLst>
            <pc:docMk/>
            <pc:sldMk cId="3412734600" sldId="448"/>
            <ac:spMk id="27" creationId="{EB18F15F-251A-4C03-B5EC-5B45133BF97C}"/>
          </ac:spMkLst>
        </pc:spChg>
        <pc:spChg chg="add mod">
          <ac:chgData name="Sara Bloom [KDC]" userId="2ae3aef6-5a19-4a73-b69d-3aaf106ab826" providerId="ADAL" clId="{D1B1F681-3A1F-4EDB-8D02-0AE2D74257FA}" dt="2023-03-30T15:34:17.274" v="1311" actId="20577"/>
          <ac:spMkLst>
            <pc:docMk/>
            <pc:sldMk cId="3412734600" sldId="448"/>
            <ac:spMk id="28" creationId="{0BC0F14C-2124-48D4-B37C-42E9431BD7D8}"/>
          </ac:spMkLst>
        </pc:spChg>
        <pc:spChg chg="add mod">
          <ac:chgData name="Sara Bloom [KDC]" userId="2ae3aef6-5a19-4a73-b69d-3aaf106ab826" providerId="ADAL" clId="{D1B1F681-3A1F-4EDB-8D02-0AE2D74257FA}" dt="2023-03-30T16:03:54.682" v="1351" actId="20577"/>
          <ac:spMkLst>
            <pc:docMk/>
            <pc:sldMk cId="3412734600" sldId="448"/>
            <ac:spMk id="29" creationId="{1E5A2C3C-3555-42CC-B324-F97AF46BFB37}"/>
          </ac:spMkLst>
        </pc:spChg>
        <pc:spChg chg="add mod">
          <ac:chgData name="Sara Bloom [KDC]" userId="2ae3aef6-5a19-4a73-b69d-3aaf106ab826" providerId="ADAL" clId="{D1B1F681-3A1F-4EDB-8D02-0AE2D74257FA}" dt="2023-03-30T16:04:26.356" v="1385" actId="20577"/>
          <ac:spMkLst>
            <pc:docMk/>
            <pc:sldMk cId="3412734600" sldId="448"/>
            <ac:spMk id="30" creationId="{E3A27BDC-BF71-49A6-90E0-41077F7C8583}"/>
          </ac:spMkLst>
        </pc:spChg>
        <pc:picChg chg="del">
          <ac:chgData name="Sara Bloom [KDC]" userId="2ae3aef6-5a19-4a73-b69d-3aaf106ab826" providerId="ADAL" clId="{D1B1F681-3A1F-4EDB-8D02-0AE2D74257FA}" dt="2023-03-30T15:33:34.060" v="1283" actId="478"/>
          <ac:picMkLst>
            <pc:docMk/>
            <pc:sldMk cId="3412734600" sldId="448"/>
            <ac:picMk id="11" creationId="{C347AF31-35E8-4FA9-B6F8-A889A1DB937E}"/>
          </ac:picMkLst>
        </pc:picChg>
      </pc:sldChg>
      <pc:sldChg chg="delSp modSp add del mod">
        <pc:chgData name="Sara Bloom [KDC]" userId="2ae3aef6-5a19-4a73-b69d-3aaf106ab826" providerId="ADAL" clId="{D1B1F681-3A1F-4EDB-8D02-0AE2D74257FA}" dt="2023-04-21T20:27:20.042" v="4447" actId="47"/>
        <pc:sldMkLst>
          <pc:docMk/>
          <pc:sldMk cId="1008619046" sldId="449"/>
        </pc:sldMkLst>
        <pc:spChg chg="del">
          <ac:chgData name="Sara Bloom [KDC]" userId="2ae3aef6-5a19-4a73-b69d-3aaf106ab826" providerId="ADAL" clId="{D1B1F681-3A1F-4EDB-8D02-0AE2D74257FA}" dt="2023-03-30T15:35:03.155" v="1325" actId="478"/>
          <ac:spMkLst>
            <pc:docMk/>
            <pc:sldMk cId="1008619046" sldId="449"/>
            <ac:spMk id="23" creationId="{5035137E-082D-466A-AE31-362FE6B126B4}"/>
          </ac:spMkLst>
        </pc:spChg>
        <pc:spChg chg="del">
          <ac:chgData name="Sara Bloom [KDC]" userId="2ae3aef6-5a19-4a73-b69d-3aaf106ab826" providerId="ADAL" clId="{D1B1F681-3A1F-4EDB-8D02-0AE2D74257FA}" dt="2023-03-30T15:35:04.684" v="1326" actId="478"/>
          <ac:spMkLst>
            <pc:docMk/>
            <pc:sldMk cId="1008619046" sldId="449"/>
            <ac:spMk id="24" creationId="{E0ED8B46-B46F-4CF5-BE0A-84E089B9BA16}"/>
          </ac:spMkLst>
        </pc:spChg>
        <pc:spChg chg="del">
          <ac:chgData name="Sara Bloom [KDC]" userId="2ae3aef6-5a19-4a73-b69d-3aaf106ab826" providerId="ADAL" clId="{D1B1F681-3A1F-4EDB-8D02-0AE2D74257FA}" dt="2023-03-30T15:35:00.098" v="1324" actId="478"/>
          <ac:spMkLst>
            <pc:docMk/>
            <pc:sldMk cId="1008619046" sldId="449"/>
            <ac:spMk id="25" creationId="{2B985BD1-54DA-4921-9E9E-FE3934F0E9A9}"/>
          </ac:spMkLst>
        </pc:spChg>
        <pc:spChg chg="del mod">
          <ac:chgData name="Sara Bloom [KDC]" userId="2ae3aef6-5a19-4a73-b69d-3aaf106ab826" providerId="ADAL" clId="{D1B1F681-3A1F-4EDB-8D02-0AE2D74257FA}" dt="2023-03-30T15:34:58.642" v="1323" actId="478"/>
          <ac:spMkLst>
            <pc:docMk/>
            <pc:sldMk cId="1008619046" sldId="449"/>
            <ac:spMk id="26" creationId="{F60E46E8-DC59-46BC-9CFD-308C6A395769}"/>
          </ac:spMkLst>
        </pc:spChg>
      </pc:sldChg>
      <pc:sldChg chg="add del">
        <pc:chgData name="Sara Bloom [KDC]" userId="2ae3aef6-5a19-4a73-b69d-3aaf106ab826" providerId="ADAL" clId="{D1B1F681-3A1F-4EDB-8D02-0AE2D74257FA}" dt="2023-04-21T20:27:18.878" v="4446" actId="47"/>
        <pc:sldMkLst>
          <pc:docMk/>
          <pc:sldMk cId="3567680512" sldId="450"/>
        </pc:sldMkLst>
      </pc:sldChg>
      <pc:sldChg chg="add del">
        <pc:chgData name="Sara Bloom [KDC]" userId="2ae3aef6-5a19-4a73-b69d-3aaf106ab826" providerId="ADAL" clId="{D1B1F681-3A1F-4EDB-8D02-0AE2D74257FA}" dt="2023-03-30T18:44:24.141" v="1522" actId="2696"/>
        <pc:sldMkLst>
          <pc:docMk/>
          <pc:sldMk cId="3763850941" sldId="451"/>
        </pc:sldMkLst>
      </pc:sldChg>
      <pc:sldChg chg="modSp add del mod modAnim">
        <pc:chgData name="Sara Bloom [KDC]" userId="2ae3aef6-5a19-4a73-b69d-3aaf106ab826" providerId="ADAL" clId="{D1B1F681-3A1F-4EDB-8D02-0AE2D74257FA}" dt="2023-03-30T19:14:11.420" v="1795" actId="47"/>
        <pc:sldMkLst>
          <pc:docMk/>
          <pc:sldMk cId="3949662057" sldId="451"/>
        </pc:sldMkLst>
        <pc:spChg chg="mod">
          <ac:chgData name="Sara Bloom [KDC]" userId="2ae3aef6-5a19-4a73-b69d-3aaf106ab826" providerId="ADAL" clId="{D1B1F681-3A1F-4EDB-8D02-0AE2D74257FA}" dt="2023-03-30T19:07:25.726" v="1643" actId="14100"/>
          <ac:spMkLst>
            <pc:docMk/>
            <pc:sldMk cId="3949662057" sldId="451"/>
            <ac:spMk id="9" creationId="{437C0AC9-2CC4-43A0-83E5-D0B03F93492A}"/>
          </ac:spMkLst>
        </pc:spChg>
        <pc:spChg chg="mod">
          <ac:chgData name="Sara Bloom [KDC]" userId="2ae3aef6-5a19-4a73-b69d-3aaf106ab826" providerId="ADAL" clId="{D1B1F681-3A1F-4EDB-8D02-0AE2D74257FA}" dt="2023-03-30T19:07:49.273" v="1650" actId="20577"/>
          <ac:spMkLst>
            <pc:docMk/>
            <pc:sldMk cId="3949662057" sldId="451"/>
            <ac:spMk id="42" creationId="{E69B5A31-D8D3-4027-8468-CD27266EB345}"/>
          </ac:spMkLst>
        </pc:spChg>
      </pc:sldChg>
      <pc:sldChg chg="addSp delSp modSp add mod modAnim">
        <pc:chgData name="Sara Bloom [KDC]" userId="2ae3aef6-5a19-4a73-b69d-3aaf106ab826" providerId="ADAL" clId="{D1B1F681-3A1F-4EDB-8D02-0AE2D74257FA}" dt="2023-04-24T13:46:07.571" v="4711"/>
        <pc:sldMkLst>
          <pc:docMk/>
          <pc:sldMk cId="2541474628" sldId="452"/>
        </pc:sldMkLst>
        <pc:spChg chg="add del mod">
          <ac:chgData name="Sara Bloom [KDC]" userId="2ae3aef6-5a19-4a73-b69d-3aaf106ab826" providerId="ADAL" clId="{D1B1F681-3A1F-4EDB-8D02-0AE2D74257FA}" dt="2023-04-21T17:37:28.941" v="2159" actId="478"/>
          <ac:spMkLst>
            <pc:docMk/>
            <pc:sldMk cId="2541474628" sldId="452"/>
            <ac:spMk id="6" creationId="{4863FCD2-9533-4D3E-A213-369878C6217B}"/>
          </ac:spMkLst>
        </pc:spChg>
        <pc:spChg chg="add del mod">
          <ac:chgData name="Sara Bloom [KDC]" userId="2ae3aef6-5a19-4a73-b69d-3aaf106ab826" providerId="ADAL" clId="{D1B1F681-3A1F-4EDB-8D02-0AE2D74257FA}" dt="2023-04-21T17:48:42.649" v="2364" actId="478"/>
          <ac:spMkLst>
            <pc:docMk/>
            <pc:sldMk cId="2541474628" sldId="452"/>
            <ac:spMk id="7" creationId="{A3C37190-D49A-4322-8833-81FA022C7ECA}"/>
          </ac:spMkLst>
        </pc:spChg>
        <pc:spChg chg="mod">
          <ac:chgData name="Sara Bloom [KDC]" userId="2ae3aef6-5a19-4a73-b69d-3aaf106ab826" providerId="ADAL" clId="{D1B1F681-3A1F-4EDB-8D02-0AE2D74257FA}" dt="2023-04-21T17:48:41.364" v="2363" actId="1076"/>
          <ac:spMkLst>
            <pc:docMk/>
            <pc:sldMk cId="2541474628" sldId="452"/>
            <ac:spMk id="9" creationId="{437C0AC9-2CC4-43A0-83E5-D0B03F93492A}"/>
          </ac:spMkLst>
        </pc:spChg>
        <pc:spChg chg="mod">
          <ac:chgData name="Sara Bloom [KDC]" userId="2ae3aef6-5a19-4a73-b69d-3aaf106ab826" providerId="ADAL" clId="{D1B1F681-3A1F-4EDB-8D02-0AE2D74257FA}" dt="2023-04-21T17:48:41.364" v="2363" actId="1076"/>
          <ac:spMkLst>
            <pc:docMk/>
            <pc:sldMk cId="2541474628" sldId="452"/>
            <ac:spMk id="42" creationId="{E69B5A31-D8D3-4027-8468-CD27266EB345}"/>
          </ac:spMkLst>
        </pc:spChg>
      </pc:sldChg>
      <pc:sldChg chg="add del">
        <pc:chgData name="Sara Bloom [KDC]" userId="2ae3aef6-5a19-4a73-b69d-3aaf106ab826" providerId="ADAL" clId="{D1B1F681-3A1F-4EDB-8D02-0AE2D74257FA}" dt="2023-03-30T19:08:59.720" v="1655"/>
        <pc:sldMkLst>
          <pc:docMk/>
          <pc:sldMk cId="2394478486" sldId="453"/>
        </pc:sldMkLst>
      </pc:sldChg>
      <pc:sldChg chg="addSp delSp modSp add mod modAnim">
        <pc:chgData name="Sara Bloom [KDC]" userId="2ae3aef6-5a19-4a73-b69d-3aaf106ab826" providerId="ADAL" clId="{D1B1F681-3A1F-4EDB-8D02-0AE2D74257FA}" dt="2023-04-24T13:46:04.816" v="4710"/>
        <pc:sldMkLst>
          <pc:docMk/>
          <pc:sldMk cId="2817324364" sldId="453"/>
        </pc:sldMkLst>
        <pc:spChg chg="add del mod">
          <ac:chgData name="Sara Bloom [KDC]" userId="2ae3aef6-5a19-4a73-b69d-3aaf106ab826" providerId="ADAL" clId="{D1B1F681-3A1F-4EDB-8D02-0AE2D74257FA}" dt="2023-04-21T17:37:30.519" v="2160" actId="478"/>
          <ac:spMkLst>
            <pc:docMk/>
            <pc:sldMk cId="2817324364" sldId="453"/>
            <ac:spMk id="6" creationId="{EB280FD6-C4EE-4B2F-903F-1EDCC1542087}"/>
          </ac:spMkLst>
        </pc:spChg>
        <pc:spChg chg="add del mod">
          <ac:chgData name="Sara Bloom [KDC]" userId="2ae3aef6-5a19-4a73-b69d-3aaf106ab826" providerId="ADAL" clId="{D1B1F681-3A1F-4EDB-8D02-0AE2D74257FA}" dt="2023-04-21T17:48:55.305" v="2368" actId="478"/>
          <ac:spMkLst>
            <pc:docMk/>
            <pc:sldMk cId="2817324364" sldId="453"/>
            <ac:spMk id="7" creationId="{67A0260E-0399-4C6F-B12B-2D7F69A0E69E}"/>
          </ac:spMkLst>
        </pc:spChg>
        <pc:spChg chg="mod">
          <ac:chgData name="Sara Bloom [KDC]" userId="2ae3aef6-5a19-4a73-b69d-3aaf106ab826" providerId="ADAL" clId="{D1B1F681-3A1F-4EDB-8D02-0AE2D74257FA}" dt="2023-04-21T17:48:54.120" v="2367" actId="1076"/>
          <ac:spMkLst>
            <pc:docMk/>
            <pc:sldMk cId="2817324364" sldId="453"/>
            <ac:spMk id="9" creationId="{437C0AC9-2CC4-43A0-83E5-D0B03F93492A}"/>
          </ac:spMkLst>
        </pc:spChg>
        <pc:spChg chg="mod">
          <ac:chgData name="Sara Bloom [KDC]" userId="2ae3aef6-5a19-4a73-b69d-3aaf106ab826" providerId="ADAL" clId="{D1B1F681-3A1F-4EDB-8D02-0AE2D74257FA}" dt="2023-04-21T17:48:54.120" v="2367" actId="1076"/>
          <ac:spMkLst>
            <pc:docMk/>
            <pc:sldMk cId="2817324364" sldId="453"/>
            <ac:spMk id="42" creationId="{E69B5A31-D8D3-4027-8468-CD27266EB345}"/>
          </ac:spMkLst>
        </pc:spChg>
      </pc:sldChg>
      <pc:sldChg chg="addSp delSp modSp add mod delAnim">
        <pc:chgData name="Sara Bloom [KDC]" userId="2ae3aef6-5a19-4a73-b69d-3aaf106ab826" providerId="ADAL" clId="{D1B1F681-3A1F-4EDB-8D02-0AE2D74257FA}" dt="2023-04-25T13:18:27.018" v="4755" actId="20577"/>
        <pc:sldMkLst>
          <pc:docMk/>
          <pc:sldMk cId="3435462809" sldId="454"/>
        </pc:sldMkLst>
        <pc:spChg chg="add del mod">
          <ac:chgData name="Sara Bloom [KDC]" userId="2ae3aef6-5a19-4a73-b69d-3aaf106ab826" providerId="ADAL" clId="{D1B1F681-3A1F-4EDB-8D02-0AE2D74257FA}" dt="2023-03-30T19:14:45.495" v="1799" actId="478"/>
          <ac:spMkLst>
            <pc:docMk/>
            <pc:sldMk cId="3435462809" sldId="454"/>
            <ac:spMk id="3" creationId="{E3C39764-62ED-428B-9298-3EB26FF66A99}"/>
          </ac:spMkLst>
        </pc:spChg>
        <pc:spChg chg="del">
          <ac:chgData name="Sara Bloom [KDC]" userId="2ae3aef6-5a19-4a73-b69d-3aaf106ab826" providerId="ADAL" clId="{D1B1F681-3A1F-4EDB-8D02-0AE2D74257FA}" dt="2023-03-30T19:15:10.260" v="1806" actId="478"/>
          <ac:spMkLst>
            <pc:docMk/>
            <pc:sldMk cId="3435462809" sldId="454"/>
            <ac:spMk id="9" creationId="{437C0AC9-2CC4-43A0-83E5-D0B03F93492A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30" creationId="{11D2A2AD-5A02-4502-8BFA-1970805989A7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31" creationId="{03D5C296-7ED4-4541-BD5B-E8A340C09951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32" creationId="{B4C5DCC8-3D69-4574-AEB5-CC04C49F27B1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33" creationId="{A7C87255-E205-42B7-BDB1-7AF6A22FA0FF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34" creationId="{49B26D9B-6771-468C-ABCF-39FD7BA43CC7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35" creationId="{189E05B4-04C6-4EA1-A3EC-C1F4B9654F5F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36" creationId="{49EFFA26-A5DC-44F8-9BDA-33A67D0440C8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37" creationId="{F2389E93-46EE-4033-B7A3-07F9F88C0B7C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38" creationId="{ACF73CFC-4FCE-4DEC-B71E-D9FA8977FEA5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39" creationId="{75D9B4AD-C9B7-4533-88B8-B4A3187F86F3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40" creationId="{76FDCF75-77A1-4F0F-A9E4-B0C42DB51469}"/>
          </ac:spMkLst>
        </pc:spChg>
        <pc:spChg chg="del">
          <ac:chgData name="Sara Bloom [KDC]" userId="2ae3aef6-5a19-4a73-b69d-3aaf106ab826" providerId="ADAL" clId="{D1B1F681-3A1F-4EDB-8D02-0AE2D74257FA}" dt="2023-03-30T19:14:42.232" v="1798" actId="478"/>
          <ac:spMkLst>
            <pc:docMk/>
            <pc:sldMk cId="3435462809" sldId="454"/>
            <ac:spMk id="42" creationId="{E69B5A31-D8D3-4027-8468-CD27266EB345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45" creationId="{0998C369-3A6D-4189-9A49-DB170CABF43A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46" creationId="{51ECA3EF-CE2F-4C3E-AA08-5D8BE775462F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47" creationId="{15AF09FD-3399-4068-8EC7-826070F6B3B6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48" creationId="{73E9A237-5E2B-4B35-9AA9-360FE2DF5ABC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49" creationId="{99C5F109-6691-4683-ADB6-36665159F476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50" creationId="{9A05599E-7A10-453A-A12D-0C4410BFA084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54" creationId="{B78967F4-27AD-457A-A3A7-EA692A861CEA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55" creationId="{DD14EF1C-E963-48B3-8218-484339FD08C7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56" creationId="{F62B6910-261F-42C8-9B52-CB9B8001C3B4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57" creationId="{6250972E-B10B-4D0B-B4E8-584975C6203F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58" creationId="{7885BABB-173C-4395-A820-ADE991FF7B4F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59" creationId="{FBD0D187-00EE-4921-929D-4848F41E1E3C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60" creationId="{9F1DFE18-A47D-4675-A8D7-A1657255E2D0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61" creationId="{8F6DB718-C8EC-46D8-B00C-F488FC458E0E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62" creationId="{8023843E-8818-413E-B881-B60636BE81EA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63" creationId="{ECA017FB-D6CB-4273-B413-B3E2343F3E40}"/>
          </ac:spMkLst>
        </pc:spChg>
        <pc:spChg chg="add mod">
          <ac:chgData name="Sara Bloom [KDC]" userId="2ae3aef6-5a19-4a73-b69d-3aaf106ab826" providerId="ADAL" clId="{D1B1F681-3A1F-4EDB-8D02-0AE2D74257FA}" dt="2023-04-25T13:18:27.018" v="4755" actId="20577"/>
          <ac:spMkLst>
            <pc:docMk/>
            <pc:sldMk cId="3435462809" sldId="454"/>
            <ac:spMk id="64" creationId="{B3595941-16DA-4C9A-9E32-44DCA2BE0C06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65" creationId="{9EFBE964-F03C-43CB-BEC5-CC6082B678B6}"/>
          </ac:spMkLst>
        </pc:spChg>
        <pc:spChg chg="add mod">
          <ac:chgData name="Sara Bloom [KDC]" userId="2ae3aef6-5a19-4a73-b69d-3aaf106ab826" providerId="ADAL" clId="{D1B1F681-3A1F-4EDB-8D02-0AE2D74257FA}" dt="2023-03-30T19:17:28.668" v="1830" actId="2711"/>
          <ac:spMkLst>
            <pc:docMk/>
            <pc:sldMk cId="3435462809" sldId="454"/>
            <ac:spMk id="75" creationId="{F5844F12-1303-44EC-A45E-BA6F3154957B}"/>
          </ac:spMkLst>
        </pc:spChg>
        <pc:spChg chg="add mod">
          <ac:chgData name="Sara Bloom [KDC]" userId="2ae3aef6-5a19-4a73-b69d-3aaf106ab826" providerId="ADAL" clId="{D1B1F681-3A1F-4EDB-8D02-0AE2D74257FA}" dt="2023-04-21T17:49:01.259" v="2369" actId="1076"/>
          <ac:spMkLst>
            <pc:docMk/>
            <pc:sldMk cId="3435462809" sldId="454"/>
            <ac:spMk id="76" creationId="{CFC6BC29-6E0B-4FB0-B3EF-31B999475FBE}"/>
          </ac:spMkLst>
        </pc:spChg>
        <pc:spChg chg="add del mod">
          <ac:chgData name="Sara Bloom [KDC]" userId="2ae3aef6-5a19-4a73-b69d-3aaf106ab826" providerId="ADAL" clId="{D1B1F681-3A1F-4EDB-8D02-0AE2D74257FA}" dt="2023-04-21T17:37:41.533" v="2166" actId="478"/>
          <ac:spMkLst>
            <pc:docMk/>
            <pc:sldMk cId="3435462809" sldId="454"/>
            <ac:spMk id="77" creationId="{0F6B1E64-8196-47C9-B90B-BFB3E4B0C84D}"/>
          </ac:spMkLst>
        </pc:spChg>
        <pc:spChg chg="add del mod">
          <ac:chgData name="Sara Bloom [KDC]" userId="2ae3aef6-5a19-4a73-b69d-3aaf106ab826" providerId="ADAL" clId="{D1B1F681-3A1F-4EDB-8D02-0AE2D74257FA}" dt="2023-04-21T17:49:02.553" v="2370" actId="478"/>
          <ac:spMkLst>
            <pc:docMk/>
            <pc:sldMk cId="3435462809" sldId="454"/>
            <ac:spMk id="78" creationId="{A04047F4-27DF-4F69-8917-E15187CEB6D8}"/>
          </ac:spMkLst>
        </pc:spChg>
        <pc:grpChg chg="add mod">
          <ac:chgData name="Sara Bloom [KDC]" userId="2ae3aef6-5a19-4a73-b69d-3aaf106ab826" providerId="ADAL" clId="{D1B1F681-3A1F-4EDB-8D02-0AE2D74257FA}" dt="2023-03-30T19:15:00.827" v="1803" actId="164"/>
          <ac:grpSpMkLst>
            <pc:docMk/>
            <pc:sldMk cId="3435462809" sldId="454"/>
            <ac:grpSpMk id="4" creationId="{7FC1E6C5-7707-4DA9-9DB5-61F3E533E97F}"/>
          </ac:grpSpMkLst>
        </pc:grpChg>
        <pc:grpChg chg="add mod">
          <ac:chgData name="Sara Bloom [KDC]" userId="2ae3aef6-5a19-4a73-b69d-3aaf106ab826" providerId="ADAL" clId="{D1B1F681-3A1F-4EDB-8D02-0AE2D74257FA}" dt="2023-04-21T17:49:01.259" v="2369" actId="1076"/>
          <ac:grpSpMkLst>
            <pc:docMk/>
            <pc:sldMk cId="3435462809" sldId="454"/>
            <ac:grpSpMk id="5" creationId="{407EEEF2-4153-4FFE-9A0A-969BE14F95BE}"/>
          </ac:grpSpMkLst>
        </pc:grpChg>
        <pc:picChg chg="mod">
          <ac:chgData name="Sara Bloom [KDC]" userId="2ae3aef6-5a19-4a73-b69d-3aaf106ab826" providerId="ADAL" clId="{D1B1F681-3A1F-4EDB-8D02-0AE2D74257FA}" dt="2023-03-30T19:15:12.358" v="1808" actId="1076"/>
          <ac:picMkLst>
            <pc:docMk/>
            <pc:sldMk cId="3435462809" sldId="454"/>
            <ac:picMk id="12" creationId="{93B33095-BF56-43AC-A5E6-BCE65C905D13}"/>
          </ac:picMkLst>
        </pc:picChg>
        <pc:picChg chg="add mod">
          <ac:chgData name="Sara Bloom [KDC]" userId="2ae3aef6-5a19-4a73-b69d-3aaf106ab826" providerId="ADAL" clId="{D1B1F681-3A1F-4EDB-8D02-0AE2D74257FA}" dt="2023-03-30T19:14:51.782" v="1801" actId="164"/>
          <ac:picMkLst>
            <pc:docMk/>
            <pc:sldMk cId="3435462809" sldId="454"/>
            <ac:picMk id="41" creationId="{F054D3E5-22C8-43AE-93F0-2D1E6C99BECB}"/>
          </ac:picMkLst>
        </pc:picChg>
        <pc:picChg chg="add mod">
          <ac:chgData name="Sara Bloom [KDC]" userId="2ae3aef6-5a19-4a73-b69d-3aaf106ab826" providerId="ADAL" clId="{D1B1F681-3A1F-4EDB-8D02-0AE2D74257FA}" dt="2023-03-30T19:14:51.782" v="1801" actId="164"/>
          <ac:picMkLst>
            <pc:docMk/>
            <pc:sldMk cId="3435462809" sldId="454"/>
            <ac:picMk id="43" creationId="{7806DD88-6ACA-4743-8CD9-343E462C3F16}"/>
          </ac:picMkLst>
        </pc:picChg>
        <pc:picChg chg="add mod">
          <ac:chgData name="Sara Bloom [KDC]" userId="2ae3aef6-5a19-4a73-b69d-3aaf106ab826" providerId="ADAL" clId="{D1B1F681-3A1F-4EDB-8D02-0AE2D74257FA}" dt="2023-03-30T19:14:51.782" v="1801" actId="164"/>
          <ac:picMkLst>
            <pc:docMk/>
            <pc:sldMk cId="3435462809" sldId="454"/>
            <ac:picMk id="44" creationId="{C765013E-9DFD-40E9-89D1-8DF16ED1DBFE}"/>
          </ac:picMkLst>
        </pc:picChg>
        <pc:picChg chg="add mod">
          <ac:chgData name="Sara Bloom [KDC]" userId="2ae3aef6-5a19-4a73-b69d-3aaf106ab826" providerId="ADAL" clId="{D1B1F681-3A1F-4EDB-8D02-0AE2D74257FA}" dt="2023-03-30T19:14:51.782" v="1801" actId="164"/>
          <ac:picMkLst>
            <pc:docMk/>
            <pc:sldMk cId="3435462809" sldId="454"/>
            <ac:picMk id="51" creationId="{1F0E7FD6-CAEE-4E68-8C66-D4DB7E1DA0AF}"/>
          </ac:picMkLst>
        </pc:picChg>
        <pc:picChg chg="add mod">
          <ac:chgData name="Sara Bloom [KDC]" userId="2ae3aef6-5a19-4a73-b69d-3aaf106ab826" providerId="ADAL" clId="{D1B1F681-3A1F-4EDB-8D02-0AE2D74257FA}" dt="2023-03-30T19:14:51.782" v="1801" actId="164"/>
          <ac:picMkLst>
            <pc:docMk/>
            <pc:sldMk cId="3435462809" sldId="454"/>
            <ac:picMk id="52" creationId="{1175653E-9D82-4D5F-839D-47C2EEE96541}"/>
          </ac:picMkLst>
        </pc:picChg>
        <pc:picChg chg="add mod">
          <ac:chgData name="Sara Bloom [KDC]" userId="2ae3aef6-5a19-4a73-b69d-3aaf106ab826" providerId="ADAL" clId="{D1B1F681-3A1F-4EDB-8D02-0AE2D74257FA}" dt="2023-03-30T19:14:51.782" v="1801" actId="164"/>
          <ac:picMkLst>
            <pc:docMk/>
            <pc:sldMk cId="3435462809" sldId="454"/>
            <ac:picMk id="53" creationId="{FBC81C34-EBDE-445C-B056-420E7C888465}"/>
          </ac:picMkLst>
        </pc:picChg>
        <pc:picChg chg="add mod">
          <ac:chgData name="Sara Bloom [KDC]" userId="2ae3aef6-5a19-4a73-b69d-3aaf106ab826" providerId="ADAL" clId="{D1B1F681-3A1F-4EDB-8D02-0AE2D74257FA}" dt="2023-03-30T20:28:08.928" v="1841" actId="1076"/>
          <ac:picMkLst>
            <pc:docMk/>
            <pc:sldMk cId="3435462809" sldId="454"/>
            <ac:picMk id="66" creationId="{3D0A9F8B-334F-4708-9C2D-EBD8046481B0}"/>
          </ac:picMkLst>
        </pc:picChg>
        <pc:picChg chg="add mod">
          <ac:chgData name="Sara Bloom [KDC]" userId="2ae3aef6-5a19-4a73-b69d-3aaf106ab826" providerId="ADAL" clId="{D1B1F681-3A1F-4EDB-8D02-0AE2D74257FA}" dt="2023-03-30T19:14:51.782" v="1801" actId="164"/>
          <ac:picMkLst>
            <pc:docMk/>
            <pc:sldMk cId="3435462809" sldId="454"/>
            <ac:picMk id="67" creationId="{C72FFAA4-463A-4DB4-9868-79D6D704EC37}"/>
          </ac:picMkLst>
        </pc:picChg>
        <pc:picChg chg="add mod">
          <ac:chgData name="Sara Bloom [KDC]" userId="2ae3aef6-5a19-4a73-b69d-3aaf106ab826" providerId="ADAL" clId="{D1B1F681-3A1F-4EDB-8D02-0AE2D74257FA}" dt="2023-03-30T19:14:51.782" v="1801" actId="164"/>
          <ac:picMkLst>
            <pc:docMk/>
            <pc:sldMk cId="3435462809" sldId="454"/>
            <ac:picMk id="68" creationId="{DA8DBD4E-2E3C-4508-8BEE-1F2CC656C18A}"/>
          </ac:picMkLst>
        </pc:picChg>
        <pc:picChg chg="add mod">
          <ac:chgData name="Sara Bloom [KDC]" userId="2ae3aef6-5a19-4a73-b69d-3aaf106ab826" providerId="ADAL" clId="{D1B1F681-3A1F-4EDB-8D02-0AE2D74257FA}" dt="2023-03-30T19:14:51.782" v="1801" actId="164"/>
          <ac:picMkLst>
            <pc:docMk/>
            <pc:sldMk cId="3435462809" sldId="454"/>
            <ac:picMk id="69" creationId="{3D9272B4-4E16-4E69-B46A-CF54892C4CA3}"/>
          </ac:picMkLst>
        </pc:picChg>
        <pc:picChg chg="add mod">
          <ac:chgData name="Sara Bloom [KDC]" userId="2ae3aef6-5a19-4a73-b69d-3aaf106ab826" providerId="ADAL" clId="{D1B1F681-3A1F-4EDB-8D02-0AE2D74257FA}" dt="2023-03-30T19:14:51.782" v="1801" actId="164"/>
          <ac:picMkLst>
            <pc:docMk/>
            <pc:sldMk cId="3435462809" sldId="454"/>
            <ac:picMk id="70" creationId="{E556C412-12A5-4BA3-B48C-4AF50D2BDBB9}"/>
          </ac:picMkLst>
        </pc:picChg>
        <pc:picChg chg="add mod">
          <ac:chgData name="Sara Bloom [KDC]" userId="2ae3aef6-5a19-4a73-b69d-3aaf106ab826" providerId="ADAL" clId="{D1B1F681-3A1F-4EDB-8D02-0AE2D74257FA}" dt="2023-03-30T19:14:51.782" v="1801" actId="164"/>
          <ac:picMkLst>
            <pc:docMk/>
            <pc:sldMk cId="3435462809" sldId="454"/>
            <ac:picMk id="71" creationId="{5A1ACE7D-CB13-46DB-A569-47B0E279A49F}"/>
          </ac:picMkLst>
        </pc:picChg>
        <pc:picChg chg="add mod">
          <ac:chgData name="Sara Bloom [KDC]" userId="2ae3aef6-5a19-4a73-b69d-3aaf106ab826" providerId="ADAL" clId="{D1B1F681-3A1F-4EDB-8D02-0AE2D74257FA}" dt="2023-03-30T19:14:51.782" v="1801" actId="164"/>
          <ac:picMkLst>
            <pc:docMk/>
            <pc:sldMk cId="3435462809" sldId="454"/>
            <ac:picMk id="72" creationId="{819370DA-1FFF-4120-86F8-D4542B427BBF}"/>
          </ac:picMkLst>
        </pc:picChg>
        <pc:picChg chg="add mod">
          <ac:chgData name="Sara Bloom [KDC]" userId="2ae3aef6-5a19-4a73-b69d-3aaf106ab826" providerId="ADAL" clId="{D1B1F681-3A1F-4EDB-8D02-0AE2D74257FA}" dt="2023-03-30T19:14:51.782" v="1801" actId="164"/>
          <ac:picMkLst>
            <pc:docMk/>
            <pc:sldMk cId="3435462809" sldId="454"/>
            <ac:picMk id="73" creationId="{ABACDC59-C68F-4466-BE7C-012FB6A5D0FE}"/>
          </ac:picMkLst>
        </pc:picChg>
        <pc:picChg chg="add mod">
          <ac:chgData name="Sara Bloom [KDC]" userId="2ae3aef6-5a19-4a73-b69d-3aaf106ab826" providerId="ADAL" clId="{D1B1F681-3A1F-4EDB-8D02-0AE2D74257FA}" dt="2023-03-30T19:14:51.782" v="1801" actId="164"/>
          <ac:picMkLst>
            <pc:docMk/>
            <pc:sldMk cId="3435462809" sldId="454"/>
            <ac:picMk id="74" creationId="{73E5BFD5-8434-4593-ADC9-86A242C22177}"/>
          </ac:picMkLst>
        </pc:pic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8" creationId="{8DF6E2E8-14FF-4012-83AD-574C92253A49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11" creationId="{E3695F79-1E9A-46B7-B02D-5A405519CB03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13" creationId="{B19D80EA-C078-403A-8A52-C5985218171C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14" creationId="{1DC6E0E8-EB55-4596-ADB8-06C3D37B03A1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15" creationId="{7A1F9B1F-B400-48BF-8109-4774FACA51A6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16" creationId="{0FF9FC92-45FE-4DFB-8821-2C834E95B878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17" creationId="{C9192B02-D7A6-4FA8-B64A-90E9CC56D0C2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18" creationId="{06950C34-EA26-4F22-A789-5C368C0DB5EE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19" creationId="{0AD63ECF-8809-4C0A-B101-EF4E9A7A3E3C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20" creationId="{D30F69FF-F6B0-4DB3-8CD0-1D326407546F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21" creationId="{495C52DA-23D6-4EC2-9DFF-8D773F9D4952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22" creationId="{665A6B01-264B-4E71-886C-C1C7F3F9CB07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23" creationId="{19C68DA7-92CF-4B39-BA59-E730BDB88EAC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24" creationId="{24787195-01DA-44D3-805D-D5FFFA12CA8D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25" creationId="{C1311A4D-BD44-4DFD-924D-7F205843CDB5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26" creationId="{250C3A14-AF65-42E3-AF53-9AF99AA3B1E5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27" creationId="{8459B8C8-2834-41F0-88BD-1EEA96959D73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28" creationId="{E9D9891C-62C6-4966-8C9B-791DE2477379}"/>
          </ac:cxnSpMkLst>
        </pc:cxnChg>
        <pc:cxnChg chg="add mod">
          <ac:chgData name="Sara Bloom [KDC]" userId="2ae3aef6-5a19-4a73-b69d-3aaf106ab826" providerId="ADAL" clId="{D1B1F681-3A1F-4EDB-8D02-0AE2D74257FA}" dt="2023-03-30T19:14:51.782" v="1801" actId="164"/>
          <ac:cxnSpMkLst>
            <pc:docMk/>
            <pc:sldMk cId="3435462809" sldId="454"/>
            <ac:cxnSpMk id="29" creationId="{A337C579-DD34-450C-A181-73A33E1C02DF}"/>
          </ac:cxnSpMkLst>
        </pc:cxnChg>
      </pc:sldChg>
      <pc:sldChg chg="addSp delSp modSp add mod ord modAnim">
        <pc:chgData name="Sara Bloom [KDC]" userId="2ae3aef6-5a19-4a73-b69d-3aaf106ab826" providerId="ADAL" clId="{D1B1F681-3A1F-4EDB-8D02-0AE2D74257FA}" dt="2023-04-24T13:46:00.758" v="4709"/>
        <pc:sldMkLst>
          <pc:docMk/>
          <pc:sldMk cId="2584019645" sldId="455"/>
        </pc:sldMkLst>
        <pc:spChg chg="add del mod">
          <ac:chgData name="Sara Bloom [KDC]" userId="2ae3aef6-5a19-4a73-b69d-3aaf106ab826" providerId="ADAL" clId="{D1B1F681-3A1F-4EDB-8D02-0AE2D74257FA}" dt="2023-04-21T17:37:53.371" v="2170" actId="478"/>
          <ac:spMkLst>
            <pc:docMk/>
            <pc:sldMk cId="2584019645" sldId="455"/>
            <ac:spMk id="6" creationId="{931E094A-BDAE-4D43-92FC-4E6FB68D33C3}"/>
          </ac:spMkLst>
        </pc:spChg>
        <pc:spChg chg="add del mod">
          <ac:chgData name="Sara Bloom [KDC]" userId="2ae3aef6-5a19-4a73-b69d-3aaf106ab826" providerId="ADAL" clId="{D1B1F681-3A1F-4EDB-8D02-0AE2D74257FA}" dt="2023-04-21T17:49:09.207" v="2372" actId="478"/>
          <ac:spMkLst>
            <pc:docMk/>
            <pc:sldMk cId="2584019645" sldId="455"/>
            <ac:spMk id="7" creationId="{C1864238-8EBC-465F-8806-CA550D69D279}"/>
          </ac:spMkLst>
        </pc:spChg>
        <pc:spChg chg="mod">
          <ac:chgData name="Sara Bloom [KDC]" userId="2ae3aef6-5a19-4a73-b69d-3aaf106ab826" providerId="ADAL" clId="{D1B1F681-3A1F-4EDB-8D02-0AE2D74257FA}" dt="2023-04-21T17:49:08.089" v="2371" actId="1076"/>
          <ac:spMkLst>
            <pc:docMk/>
            <pc:sldMk cId="2584019645" sldId="455"/>
            <ac:spMk id="9" creationId="{437C0AC9-2CC4-43A0-83E5-D0B03F93492A}"/>
          </ac:spMkLst>
        </pc:spChg>
        <pc:spChg chg="mod">
          <ac:chgData name="Sara Bloom [KDC]" userId="2ae3aef6-5a19-4a73-b69d-3aaf106ab826" providerId="ADAL" clId="{D1B1F681-3A1F-4EDB-8D02-0AE2D74257FA}" dt="2023-04-21T17:49:08.089" v="2371" actId="1076"/>
          <ac:spMkLst>
            <pc:docMk/>
            <pc:sldMk cId="2584019645" sldId="455"/>
            <ac:spMk id="42" creationId="{E69B5A31-D8D3-4027-8468-CD27266EB345}"/>
          </ac:spMkLst>
        </pc:spChg>
        <pc:picChg chg="mod">
          <ac:chgData name="Sara Bloom [KDC]" userId="2ae3aef6-5a19-4a73-b69d-3aaf106ab826" providerId="ADAL" clId="{D1B1F681-3A1F-4EDB-8D02-0AE2D74257FA}" dt="2023-04-21T17:37:48.636" v="2168" actId="1076"/>
          <ac:picMkLst>
            <pc:docMk/>
            <pc:sldMk cId="2584019645" sldId="455"/>
            <ac:picMk id="12" creationId="{93B33095-BF56-43AC-A5E6-BCE65C905D13}"/>
          </ac:picMkLst>
        </pc:picChg>
      </pc:sldChg>
      <pc:sldChg chg="addSp delSp modSp add mod modAnim">
        <pc:chgData name="Sara Bloom [KDC]" userId="2ae3aef6-5a19-4a73-b69d-3aaf106ab826" providerId="ADAL" clId="{D1B1F681-3A1F-4EDB-8D02-0AE2D74257FA}" dt="2023-04-24T13:45:58.318" v="4708"/>
        <pc:sldMkLst>
          <pc:docMk/>
          <pc:sldMk cId="2745020049" sldId="456"/>
        </pc:sldMkLst>
        <pc:spChg chg="add del mod">
          <ac:chgData name="Sara Bloom [KDC]" userId="2ae3aef6-5a19-4a73-b69d-3aaf106ab826" providerId="ADAL" clId="{D1B1F681-3A1F-4EDB-8D02-0AE2D74257FA}" dt="2023-04-21T17:38:47.599" v="2187" actId="478"/>
          <ac:spMkLst>
            <pc:docMk/>
            <pc:sldMk cId="2745020049" sldId="456"/>
            <ac:spMk id="6" creationId="{9E28F322-3228-489A-8B58-686F19216991}"/>
          </ac:spMkLst>
        </pc:spChg>
        <pc:spChg chg="add del mod">
          <ac:chgData name="Sara Bloom [KDC]" userId="2ae3aef6-5a19-4a73-b69d-3aaf106ab826" providerId="ADAL" clId="{D1B1F681-3A1F-4EDB-8D02-0AE2D74257FA}" dt="2023-04-21T17:49:15.271" v="2374" actId="478"/>
          <ac:spMkLst>
            <pc:docMk/>
            <pc:sldMk cId="2745020049" sldId="456"/>
            <ac:spMk id="7" creationId="{BD23A546-925B-4707-8E5A-C07A4487E11F}"/>
          </ac:spMkLst>
        </pc:spChg>
        <pc:spChg chg="mod">
          <ac:chgData name="Sara Bloom [KDC]" userId="2ae3aef6-5a19-4a73-b69d-3aaf106ab826" providerId="ADAL" clId="{D1B1F681-3A1F-4EDB-8D02-0AE2D74257FA}" dt="2023-04-21T17:49:14.171" v="2373" actId="1076"/>
          <ac:spMkLst>
            <pc:docMk/>
            <pc:sldMk cId="2745020049" sldId="456"/>
            <ac:spMk id="9" creationId="{437C0AC9-2CC4-43A0-83E5-D0B03F93492A}"/>
          </ac:spMkLst>
        </pc:spChg>
        <pc:spChg chg="mod">
          <ac:chgData name="Sara Bloom [KDC]" userId="2ae3aef6-5a19-4a73-b69d-3aaf106ab826" providerId="ADAL" clId="{D1B1F681-3A1F-4EDB-8D02-0AE2D74257FA}" dt="2023-04-21T17:49:14.171" v="2373" actId="1076"/>
          <ac:spMkLst>
            <pc:docMk/>
            <pc:sldMk cId="2745020049" sldId="456"/>
            <ac:spMk id="42" creationId="{E69B5A31-D8D3-4027-8468-CD27266EB345}"/>
          </ac:spMkLst>
        </pc:spChg>
      </pc:sldChg>
      <pc:sldChg chg="addSp delSp modSp add mod modAnim">
        <pc:chgData name="Sara Bloom [KDC]" userId="2ae3aef6-5a19-4a73-b69d-3aaf106ab826" providerId="ADAL" clId="{D1B1F681-3A1F-4EDB-8D02-0AE2D74257FA}" dt="2023-04-24T13:45:55.264" v="4707"/>
        <pc:sldMkLst>
          <pc:docMk/>
          <pc:sldMk cId="3185142980" sldId="457"/>
        </pc:sldMkLst>
        <pc:spChg chg="add del mod">
          <ac:chgData name="Sara Bloom [KDC]" userId="2ae3aef6-5a19-4a73-b69d-3aaf106ab826" providerId="ADAL" clId="{D1B1F681-3A1F-4EDB-8D02-0AE2D74257FA}" dt="2023-04-21T17:39:03.963" v="2192" actId="478"/>
          <ac:spMkLst>
            <pc:docMk/>
            <pc:sldMk cId="3185142980" sldId="457"/>
            <ac:spMk id="6" creationId="{B73B6BF5-AD29-4F72-9605-9ADAA2664B8A}"/>
          </ac:spMkLst>
        </pc:spChg>
        <pc:spChg chg="add del mod">
          <ac:chgData name="Sara Bloom [KDC]" userId="2ae3aef6-5a19-4a73-b69d-3aaf106ab826" providerId="ADAL" clId="{D1B1F681-3A1F-4EDB-8D02-0AE2D74257FA}" dt="2023-04-21T17:49:20.256" v="2376" actId="478"/>
          <ac:spMkLst>
            <pc:docMk/>
            <pc:sldMk cId="3185142980" sldId="457"/>
            <ac:spMk id="7" creationId="{3CE5358A-A4A9-47A4-871E-D7805FFE6C27}"/>
          </ac:spMkLst>
        </pc:spChg>
        <pc:spChg chg="mod">
          <ac:chgData name="Sara Bloom [KDC]" userId="2ae3aef6-5a19-4a73-b69d-3aaf106ab826" providerId="ADAL" clId="{D1B1F681-3A1F-4EDB-8D02-0AE2D74257FA}" dt="2023-04-21T17:49:18.990" v="2375" actId="1076"/>
          <ac:spMkLst>
            <pc:docMk/>
            <pc:sldMk cId="3185142980" sldId="457"/>
            <ac:spMk id="9" creationId="{437C0AC9-2CC4-43A0-83E5-D0B03F93492A}"/>
          </ac:spMkLst>
        </pc:spChg>
        <pc:spChg chg="mod">
          <ac:chgData name="Sara Bloom [KDC]" userId="2ae3aef6-5a19-4a73-b69d-3aaf106ab826" providerId="ADAL" clId="{D1B1F681-3A1F-4EDB-8D02-0AE2D74257FA}" dt="2023-04-21T17:49:18.990" v="2375" actId="1076"/>
          <ac:spMkLst>
            <pc:docMk/>
            <pc:sldMk cId="3185142980" sldId="457"/>
            <ac:spMk id="42" creationId="{E69B5A31-D8D3-4027-8468-CD27266EB345}"/>
          </ac:spMkLst>
        </pc:spChg>
      </pc:sldChg>
      <pc:sldChg chg="addSp delSp modSp add mod modAnim">
        <pc:chgData name="Sara Bloom [KDC]" userId="2ae3aef6-5a19-4a73-b69d-3aaf106ab826" providerId="ADAL" clId="{D1B1F681-3A1F-4EDB-8D02-0AE2D74257FA}" dt="2023-04-24T13:45:53.190" v="4706"/>
        <pc:sldMkLst>
          <pc:docMk/>
          <pc:sldMk cId="3159863815" sldId="458"/>
        </pc:sldMkLst>
        <pc:spChg chg="add del mod">
          <ac:chgData name="Sara Bloom [KDC]" userId="2ae3aef6-5a19-4a73-b69d-3aaf106ab826" providerId="ADAL" clId="{D1B1F681-3A1F-4EDB-8D02-0AE2D74257FA}" dt="2023-04-21T17:39:05.805" v="2193" actId="478"/>
          <ac:spMkLst>
            <pc:docMk/>
            <pc:sldMk cId="3159863815" sldId="458"/>
            <ac:spMk id="6" creationId="{5946AD04-2CE5-4D3B-AC4C-275EB2CE30A3}"/>
          </ac:spMkLst>
        </pc:spChg>
        <pc:spChg chg="add del mod">
          <ac:chgData name="Sara Bloom [KDC]" userId="2ae3aef6-5a19-4a73-b69d-3aaf106ab826" providerId="ADAL" clId="{D1B1F681-3A1F-4EDB-8D02-0AE2D74257FA}" dt="2023-04-21T17:49:25.670" v="2378" actId="478"/>
          <ac:spMkLst>
            <pc:docMk/>
            <pc:sldMk cId="3159863815" sldId="458"/>
            <ac:spMk id="7" creationId="{762A3A4E-39F8-4142-BFD4-130D796DBA9D}"/>
          </ac:spMkLst>
        </pc:spChg>
        <pc:spChg chg="mod">
          <ac:chgData name="Sara Bloom [KDC]" userId="2ae3aef6-5a19-4a73-b69d-3aaf106ab826" providerId="ADAL" clId="{D1B1F681-3A1F-4EDB-8D02-0AE2D74257FA}" dt="2023-04-21T17:49:24.523" v="2377" actId="1076"/>
          <ac:spMkLst>
            <pc:docMk/>
            <pc:sldMk cId="3159863815" sldId="458"/>
            <ac:spMk id="9" creationId="{437C0AC9-2CC4-43A0-83E5-D0B03F93492A}"/>
          </ac:spMkLst>
        </pc:spChg>
        <pc:spChg chg="mod">
          <ac:chgData name="Sara Bloom [KDC]" userId="2ae3aef6-5a19-4a73-b69d-3aaf106ab826" providerId="ADAL" clId="{D1B1F681-3A1F-4EDB-8D02-0AE2D74257FA}" dt="2023-04-21T17:49:24.523" v="2377" actId="1076"/>
          <ac:spMkLst>
            <pc:docMk/>
            <pc:sldMk cId="3159863815" sldId="458"/>
            <ac:spMk id="42" creationId="{E69B5A31-D8D3-4027-8468-CD27266EB345}"/>
          </ac:spMkLst>
        </pc:spChg>
      </pc:sldChg>
      <pc:sldChg chg="addSp delSp modSp add mod modAnim">
        <pc:chgData name="Sara Bloom [KDC]" userId="2ae3aef6-5a19-4a73-b69d-3aaf106ab826" providerId="ADAL" clId="{D1B1F681-3A1F-4EDB-8D02-0AE2D74257FA}" dt="2023-04-24T13:45:50.731" v="4705"/>
        <pc:sldMkLst>
          <pc:docMk/>
          <pc:sldMk cId="3271406712" sldId="459"/>
        </pc:sldMkLst>
        <pc:spChg chg="add del mod">
          <ac:chgData name="Sara Bloom [KDC]" userId="2ae3aef6-5a19-4a73-b69d-3aaf106ab826" providerId="ADAL" clId="{D1B1F681-3A1F-4EDB-8D02-0AE2D74257FA}" dt="2023-04-21T17:40:39.834" v="2199" actId="478"/>
          <ac:spMkLst>
            <pc:docMk/>
            <pc:sldMk cId="3271406712" sldId="459"/>
            <ac:spMk id="6" creationId="{5D502262-6A99-444D-8B8E-32ADD5C51B7C}"/>
          </ac:spMkLst>
        </pc:spChg>
        <pc:spChg chg="add del mod">
          <ac:chgData name="Sara Bloom [KDC]" userId="2ae3aef6-5a19-4a73-b69d-3aaf106ab826" providerId="ADAL" clId="{D1B1F681-3A1F-4EDB-8D02-0AE2D74257FA}" dt="2023-04-21T17:49:33.773" v="2380" actId="478"/>
          <ac:spMkLst>
            <pc:docMk/>
            <pc:sldMk cId="3271406712" sldId="459"/>
            <ac:spMk id="7" creationId="{B11D3A9F-85B6-4343-934C-A819E7F66C3E}"/>
          </ac:spMkLst>
        </pc:spChg>
        <pc:spChg chg="mod">
          <ac:chgData name="Sara Bloom [KDC]" userId="2ae3aef6-5a19-4a73-b69d-3aaf106ab826" providerId="ADAL" clId="{D1B1F681-3A1F-4EDB-8D02-0AE2D74257FA}" dt="2023-04-21T17:49:31.668" v="2379" actId="1076"/>
          <ac:spMkLst>
            <pc:docMk/>
            <pc:sldMk cId="3271406712" sldId="459"/>
            <ac:spMk id="9" creationId="{437C0AC9-2CC4-43A0-83E5-D0B03F93492A}"/>
          </ac:spMkLst>
        </pc:spChg>
        <pc:spChg chg="mod">
          <ac:chgData name="Sara Bloom [KDC]" userId="2ae3aef6-5a19-4a73-b69d-3aaf106ab826" providerId="ADAL" clId="{D1B1F681-3A1F-4EDB-8D02-0AE2D74257FA}" dt="2023-04-21T17:49:31.668" v="2379" actId="1076"/>
          <ac:spMkLst>
            <pc:docMk/>
            <pc:sldMk cId="3271406712" sldId="459"/>
            <ac:spMk id="42" creationId="{E69B5A31-D8D3-4027-8468-CD27266EB345}"/>
          </ac:spMkLst>
        </pc:spChg>
        <pc:picChg chg="mod">
          <ac:chgData name="Sara Bloom [KDC]" userId="2ae3aef6-5a19-4a73-b69d-3aaf106ab826" providerId="ADAL" clId="{D1B1F681-3A1F-4EDB-8D02-0AE2D74257FA}" dt="2023-04-21T17:39:12.120" v="2195" actId="1076"/>
          <ac:picMkLst>
            <pc:docMk/>
            <pc:sldMk cId="3271406712" sldId="459"/>
            <ac:picMk id="12" creationId="{93B33095-BF56-43AC-A5E6-BCE65C905D13}"/>
          </ac:picMkLst>
        </pc:picChg>
      </pc:sldChg>
      <pc:sldChg chg="addSp delSp modSp add mod">
        <pc:chgData name="Sara Bloom [KDC]" userId="2ae3aef6-5a19-4a73-b69d-3aaf106ab826" providerId="ADAL" clId="{D1B1F681-3A1F-4EDB-8D02-0AE2D74257FA}" dt="2023-04-21T17:48:36.708" v="2362" actId="478"/>
        <pc:sldMkLst>
          <pc:docMk/>
          <pc:sldMk cId="1187030916" sldId="460"/>
        </pc:sldMkLst>
        <pc:spChg chg="del">
          <ac:chgData name="Sara Bloom [KDC]" userId="2ae3aef6-5a19-4a73-b69d-3aaf106ab826" providerId="ADAL" clId="{D1B1F681-3A1F-4EDB-8D02-0AE2D74257FA}" dt="2023-04-21T17:34:15.622" v="2121" actId="478"/>
          <ac:spMkLst>
            <pc:docMk/>
            <pc:sldMk cId="1187030916" sldId="460"/>
            <ac:spMk id="7" creationId="{1A36BCDF-3426-47A5-983E-0335BEEC3162}"/>
          </ac:spMkLst>
        </pc:spChg>
        <pc:spChg chg="add del mod">
          <ac:chgData name="Sara Bloom [KDC]" userId="2ae3aef6-5a19-4a73-b69d-3aaf106ab826" providerId="ADAL" clId="{D1B1F681-3A1F-4EDB-8D02-0AE2D74257FA}" dt="2023-04-21T17:48:36.708" v="2362" actId="478"/>
          <ac:spMkLst>
            <pc:docMk/>
            <pc:sldMk cId="1187030916" sldId="460"/>
            <ac:spMk id="11" creationId="{12D3827E-94B6-4FA8-A4C0-08B4097457B2}"/>
          </ac:spMkLst>
        </pc:spChg>
        <pc:spChg chg="mod">
          <ac:chgData name="Sara Bloom [KDC]" userId="2ae3aef6-5a19-4a73-b69d-3aaf106ab826" providerId="ADAL" clId="{D1B1F681-3A1F-4EDB-8D02-0AE2D74257FA}" dt="2023-04-21T17:48:35.435" v="2361" actId="1076"/>
          <ac:spMkLst>
            <pc:docMk/>
            <pc:sldMk cId="1187030916" sldId="460"/>
            <ac:spMk id="13" creationId="{0A66AA0C-96E1-4A27-9A97-ADF1E66F0B05}"/>
          </ac:spMkLst>
        </pc:spChg>
        <pc:spChg chg="mod">
          <ac:chgData name="Sara Bloom [KDC]" userId="2ae3aef6-5a19-4a73-b69d-3aaf106ab826" providerId="ADAL" clId="{D1B1F681-3A1F-4EDB-8D02-0AE2D74257FA}" dt="2023-04-21T17:48:35.435" v="2361" actId="1076"/>
          <ac:spMkLst>
            <pc:docMk/>
            <pc:sldMk cId="1187030916" sldId="460"/>
            <ac:spMk id="23" creationId="{5035137E-082D-466A-AE31-362FE6B126B4}"/>
          </ac:spMkLst>
        </pc:spChg>
        <pc:spChg chg="mod">
          <ac:chgData name="Sara Bloom [KDC]" userId="2ae3aef6-5a19-4a73-b69d-3aaf106ab826" providerId="ADAL" clId="{D1B1F681-3A1F-4EDB-8D02-0AE2D74257FA}" dt="2023-04-21T17:48:35.435" v="2361" actId="1076"/>
          <ac:spMkLst>
            <pc:docMk/>
            <pc:sldMk cId="1187030916" sldId="460"/>
            <ac:spMk id="24" creationId="{E0ED8B46-B46F-4CF5-BE0A-84E089B9BA16}"/>
          </ac:spMkLst>
        </pc:spChg>
        <pc:spChg chg="mod">
          <ac:chgData name="Sara Bloom [KDC]" userId="2ae3aef6-5a19-4a73-b69d-3aaf106ab826" providerId="ADAL" clId="{D1B1F681-3A1F-4EDB-8D02-0AE2D74257FA}" dt="2023-04-21T17:48:35.435" v="2361" actId="1076"/>
          <ac:spMkLst>
            <pc:docMk/>
            <pc:sldMk cId="1187030916" sldId="460"/>
            <ac:spMk id="28" creationId="{0BC0F14C-2124-48D4-B37C-42E9431BD7D8}"/>
          </ac:spMkLst>
        </pc:spChg>
        <pc:spChg chg="mod">
          <ac:chgData name="Sara Bloom [KDC]" userId="2ae3aef6-5a19-4a73-b69d-3aaf106ab826" providerId="ADAL" clId="{D1B1F681-3A1F-4EDB-8D02-0AE2D74257FA}" dt="2023-04-21T17:48:35.435" v="2361" actId="1076"/>
          <ac:spMkLst>
            <pc:docMk/>
            <pc:sldMk cId="1187030916" sldId="460"/>
            <ac:spMk id="29" creationId="{1E5A2C3C-3555-42CC-B324-F97AF46BFB37}"/>
          </ac:spMkLst>
        </pc:spChg>
        <pc:spChg chg="mod">
          <ac:chgData name="Sara Bloom [KDC]" userId="2ae3aef6-5a19-4a73-b69d-3aaf106ab826" providerId="ADAL" clId="{D1B1F681-3A1F-4EDB-8D02-0AE2D74257FA}" dt="2023-04-21T17:48:35.435" v="2361" actId="1076"/>
          <ac:spMkLst>
            <pc:docMk/>
            <pc:sldMk cId="1187030916" sldId="460"/>
            <ac:spMk id="30" creationId="{E3A27BDC-BF71-49A6-90E0-41077F7C8583}"/>
          </ac:spMkLst>
        </pc:spChg>
        <pc:picChg chg="add mod ord">
          <ac:chgData name="Sara Bloom [KDC]" userId="2ae3aef6-5a19-4a73-b69d-3aaf106ab826" providerId="ADAL" clId="{D1B1F681-3A1F-4EDB-8D02-0AE2D74257FA}" dt="2023-04-21T17:34:12.605" v="2120" actId="167"/>
          <ac:picMkLst>
            <pc:docMk/>
            <pc:sldMk cId="1187030916" sldId="460"/>
            <ac:picMk id="9" creationId="{4E8178B6-5940-4802-A870-F4CD4E308950}"/>
          </ac:picMkLst>
        </pc:picChg>
        <pc:picChg chg="add mod">
          <ac:chgData name="Sara Bloom [KDC]" userId="2ae3aef6-5a19-4a73-b69d-3aaf106ab826" providerId="ADAL" clId="{D1B1F681-3A1F-4EDB-8D02-0AE2D74257FA}" dt="2023-04-21T17:35:15.417" v="2137"/>
          <ac:picMkLst>
            <pc:docMk/>
            <pc:sldMk cId="1187030916" sldId="460"/>
            <ac:picMk id="10" creationId="{3833FD7B-6B1D-4457-A2D0-3ABC9B2DF480}"/>
          </ac:picMkLst>
        </pc:picChg>
      </pc:sldChg>
      <pc:sldChg chg="addSp delSp modSp add mod modAnim">
        <pc:chgData name="Sara Bloom [KDC]" userId="2ae3aef6-5a19-4a73-b69d-3aaf106ab826" providerId="ADAL" clId="{D1B1F681-3A1F-4EDB-8D02-0AE2D74257FA}" dt="2023-04-24T13:45:47.774" v="4704"/>
        <pc:sldMkLst>
          <pc:docMk/>
          <pc:sldMk cId="2440731782" sldId="461"/>
        </pc:sldMkLst>
        <pc:spChg chg="add del mod">
          <ac:chgData name="Sara Bloom [KDC]" userId="2ae3aef6-5a19-4a73-b69d-3aaf106ab826" providerId="ADAL" clId="{D1B1F681-3A1F-4EDB-8D02-0AE2D74257FA}" dt="2023-04-21T17:49:39.715" v="2382" actId="478"/>
          <ac:spMkLst>
            <pc:docMk/>
            <pc:sldMk cId="2440731782" sldId="461"/>
            <ac:spMk id="6" creationId="{641B0C9C-671B-47E5-BD05-89BF8CE3DA0B}"/>
          </ac:spMkLst>
        </pc:spChg>
        <pc:spChg chg="del mod">
          <ac:chgData name="Sara Bloom [KDC]" userId="2ae3aef6-5a19-4a73-b69d-3aaf106ab826" providerId="ADAL" clId="{D1B1F681-3A1F-4EDB-8D02-0AE2D74257FA}" dt="2023-04-21T17:43:18.219" v="2263" actId="478"/>
          <ac:spMkLst>
            <pc:docMk/>
            <pc:sldMk cId="2440731782" sldId="461"/>
            <ac:spMk id="9" creationId="{437C0AC9-2CC4-43A0-83E5-D0B03F93492A}"/>
          </ac:spMkLst>
        </pc:spChg>
        <pc:spChg chg="mod">
          <ac:chgData name="Sara Bloom [KDC]" userId="2ae3aef6-5a19-4a73-b69d-3aaf106ab826" providerId="ADAL" clId="{D1B1F681-3A1F-4EDB-8D02-0AE2D74257FA}" dt="2023-04-21T17:49:38.567" v="2381" actId="1076"/>
          <ac:spMkLst>
            <pc:docMk/>
            <pc:sldMk cId="2440731782" sldId="461"/>
            <ac:spMk id="42" creationId="{E69B5A31-D8D3-4027-8468-CD27266EB345}"/>
          </ac:spMkLst>
        </pc:spChg>
      </pc:sldChg>
      <pc:sldChg chg="add del ord">
        <pc:chgData name="Sara Bloom [KDC]" userId="2ae3aef6-5a19-4a73-b69d-3aaf106ab826" providerId="ADAL" clId="{D1B1F681-3A1F-4EDB-8D02-0AE2D74257FA}" dt="2023-04-21T17:44:57.950" v="2279" actId="47"/>
        <pc:sldMkLst>
          <pc:docMk/>
          <pc:sldMk cId="1127903909" sldId="462"/>
        </pc:sldMkLst>
      </pc:sldChg>
      <pc:sldChg chg="addSp delSp modSp add mod ord modAnim modNotesTx">
        <pc:chgData name="Sara Bloom [KDC]" userId="2ae3aef6-5a19-4a73-b69d-3aaf106ab826" providerId="ADAL" clId="{D1B1F681-3A1F-4EDB-8D02-0AE2D74257FA}" dt="2023-04-24T13:45:43.930" v="4703"/>
        <pc:sldMkLst>
          <pc:docMk/>
          <pc:sldMk cId="177022394" sldId="463"/>
        </pc:sldMkLst>
        <pc:spChg chg="add del">
          <ac:chgData name="Sara Bloom [KDC]" userId="2ae3aef6-5a19-4a73-b69d-3aaf106ab826" providerId="ADAL" clId="{D1B1F681-3A1F-4EDB-8D02-0AE2D74257FA}" dt="2023-04-21T17:49:45.179" v="2383" actId="478"/>
          <ac:spMkLst>
            <pc:docMk/>
            <pc:sldMk cId="177022394" sldId="463"/>
            <ac:spMk id="2" creationId="{609E6AE1-BBD9-4800-914F-E98832388BAB}"/>
          </ac:spMkLst>
        </pc:spChg>
        <pc:spChg chg="add mod">
          <ac:chgData name="Sara Bloom [KDC]" userId="2ae3aef6-5a19-4a73-b69d-3aaf106ab826" providerId="ADAL" clId="{D1B1F681-3A1F-4EDB-8D02-0AE2D74257FA}" dt="2023-04-21T17:47:56.111" v="2348" actId="1037"/>
          <ac:spMkLst>
            <pc:docMk/>
            <pc:sldMk cId="177022394" sldId="463"/>
            <ac:spMk id="6" creationId="{2C47A769-CE6B-429E-B47A-55CEFAC93881}"/>
          </ac:spMkLst>
        </pc:spChg>
        <pc:spChg chg="mod">
          <ac:chgData name="Sara Bloom [KDC]" userId="2ae3aef6-5a19-4a73-b69d-3aaf106ab826" providerId="ADAL" clId="{D1B1F681-3A1F-4EDB-8D02-0AE2D74257FA}" dt="2023-04-21T17:47:56.111" v="2348" actId="1037"/>
          <ac:spMkLst>
            <pc:docMk/>
            <pc:sldMk cId="177022394" sldId="463"/>
            <ac:spMk id="9" creationId="{437C0AC9-2CC4-43A0-83E5-D0B03F93492A}"/>
          </ac:spMkLst>
        </pc:spChg>
        <pc:spChg chg="mod">
          <ac:chgData name="Sara Bloom [KDC]" userId="2ae3aef6-5a19-4a73-b69d-3aaf106ab826" providerId="ADAL" clId="{D1B1F681-3A1F-4EDB-8D02-0AE2D74257FA}" dt="2023-04-21T17:50:24.057" v="2428" actId="14100"/>
          <ac:spMkLst>
            <pc:docMk/>
            <pc:sldMk cId="177022394" sldId="463"/>
            <ac:spMk id="42" creationId="{E69B5A31-D8D3-4027-8468-CD27266EB345}"/>
          </ac:spMkLst>
        </pc:spChg>
      </pc:sldChg>
      <pc:sldChg chg="delSp modSp add del mod delAnim modAnim">
        <pc:chgData name="Sara Bloom [KDC]" userId="2ae3aef6-5a19-4a73-b69d-3aaf106ab826" providerId="ADAL" clId="{D1B1F681-3A1F-4EDB-8D02-0AE2D74257FA}" dt="2023-04-24T13:35:40.628" v="4487" actId="47"/>
        <pc:sldMkLst>
          <pc:docMk/>
          <pc:sldMk cId="995038962" sldId="464"/>
        </pc:sldMkLst>
        <pc:spChg chg="del">
          <ac:chgData name="Sara Bloom [KDC]" userId="2ae3aef6-5a19-4a73-b69d-3aaf106ab826" providerId="ADAL" clId="{D1B1F681-3A1F-4EDB-8D02-0AE2D74257FA}" dt="2023-04-21T17:53:00.429" v="2457" actId="478"/>
          <ac:spMkLst>
            <pc:docMk/>
            <pc:sldMk cId="995038962" sldId="464"/>
            <ac:spMk id="6" creationId="{2C47A769-CE6B-429E-B47A-55CEFAC93881}"/>
          </ac:spMkLst>
        </pc:spChg>
        <pc:spChg chg="mod">
          <ac:chgData name="Sara Bloom [KDC]" userId="2ae3aef6-5a19-4a73-b69d-3aaf106ab826" providerId="ADAL" clId="{D1B1F681-3A1F-4EDB-8D02-0AE2D74257FA}" dt="2023-04-21T17:50:06.191" v="2416" actId="20577"/>
          <ac:spMkLst>
            <pc:docMk/>
            <pc:sldMk cId="995038962" sldId="464"/>
            <ac:spMk id="9" creationId="{437C0AC9-2CC4-43A0-83E5-D0B03F93492A}"/>
          </ac:spMkLst>
        </pc:spChg>
        <pc:spChg chg="mod">
          <ac:chgData name="Sara Bloom [KDC]" userId="2ae3aef6-5a19-4a73-b69d-3aaf106ab826" providerId="ADAL" clId="{D1B1F681-3A1F-4EDB-8D02-0AE2D74257FA}" dt="2023-04-21T17:51:54.167" v="2456" actId="20577"/>
          <ac:spMkLst>
            <pc:docMk/>
            <pc:sldMk cId="995038962" sldId="464"/>
            <ac:spMk id="42" creationId="{E69B5A31-D8D3-4027-8468-CD27266EB345}"/>
          </ac:spMkLst>
        </pc:spChg>
      </pc:sldChg>
      <pc:sldChg chg="modSp add mod modAnim">
        <pc:chgData name="Sara Bloom [KDC]" userId="2ae3aef6-5a19-4a73-b69d-3aaf106ab826" providerId="ADAL" clId="{D1B1F681-3A1F-4EDB-8D02-0AE2D74257FA}" dt="2023-04-25T13:18:57.587" v="4767" actId="20577"/>
        <pc:sldMkLst>
          <pc:docMk/>
          <pc:sldMk cId="2126148716" sldId="465"/>
        </pc:sldMkLst>
        <pc:spChg chg="mod">
          <ac:chgData name="Sara Bloom [KDC]" userId="2ae3aef6-5a19-4a73-b69d-3aaf106ab826" providerId="ADAL" clId="{D1B1F681-3A1F-4EDB-8D02-0AE2D74257FA}" dt="2023-04-21T17:55:11.512" v="2494" actId="20577"/>
          <ac:spMkLst>
            <pc:docMk/>
            <pc:sldMk cId="2126148716" sldId="465"/>
            <ac:spMk id="9" creationId="{437C0AC9-2CC4-43A0-83E5-D0B03F93492A}"/>
          </ac:spMkLst>
        </pc:spChg>
        <pc:spChg chg="mod">
          <ac:chgData name="Sara Bloom [KDC]" userId="2ae3aef6-5a19-4a73-b69d-3aaf106ab826" providerId="ADAL" clId="{D1B1F681-3A1F-4EDB-8D02-0AE2D74257FA}" dt="2023-04-25T13:18:57.587" v="4767" actId="20577"/>
          <ac:spMkLst>
            <pc:docMk/>
            <pc:sldMk cId="2126148716" sldId="465"/>
            <ac:spMk id="42" creationId="{E69B5A31-D8D3-4027-8468-CD27266EB345}"/>
          </ac:spMkLst>
        </pc:spChg>
      </pc:sldChg>
      <pc:sldChg chg="modSp add mod ord modAnim">
        <pc:chgData name="Sara Bloom [KDC]" userId="2ae3aef6-5a19-4a73-b69d-3aaf106ab826" providerId="ADAL" clId="{D1B1F681-3A1F-4EDB-8D02-0AE2D74257FA}" dt="2023-04-24T13:45:23.949" v="4699"/>
        <pc:sldMkLst>
          <pc:docMk/>
          <pc:sldMk cId="3671765836" sldId="466"/>
        </pc:sldMkLst>
        <pc:spChg chg="mod">
          <ac:chgData name="Sara Bloom [KDC]" userId="2ae3aef6-5a19-4a73-b69d-3aaf106ab826" providerId="ADAL" clId="{D1B1F681-3A1F-4EDB-8D02-0AE2D74257FA}" dt="2023-04-21T19:39:42.741" v="3371" actId="12"/>
          <ac:spMkLst>
            <pc:docMk/>
            <pc:sldMk cId="3671765836" sldId="466"/>
            <ac:spMk id="42" creationId="{E69B5A31-D8D3-4027-8468-CD27266EB345}"/>
          </ac:spMkLst>
        </pc:spChg>
      </pc:sldChg>
      <pc:sldChg chg="modSp add mod ord modAnim">
        <pc:chgData name="Sara Bloom [KDC]" userId="2ae3aef6-5a19-4a73-b69d-3aaf106ab826" providerId="ADAL" clId="{D1B1F681-3A1F-4EDB-8D02-0AE2D74257FA}" dt="2023-04-24T13:45:10.136" v="4698"/>
        <pc:sldMkLst>
          <pc:docMk/>
          <pc:sldMk cId="1491197042" sldId="467"/>
        </pc:sldMkLst>
        <pc:spChg chg="mod">
          <ac:chgData name="Sara Bloom [KDC]" userId="2ae3aef6-5a19-4a73-b69d-3aaf106ab826" providerId="ADAL" clId="{D1B1F681-3A1F-4EDB-8D02-0AE2D74257FA}" dt="2023-04-21T19:39:36.544" v="3370" actId="12"/>
          <ac:spMkLst>
            <pc:docMk/>
            <pc:sldMk cId="1491197042" sldId="467"/>
            <ac:spMk id="42" creationId="{E69B5A31-D8D3-4027-8468-CD27266EB345}"/>
          </ac:spMkLst>
        </pc:spChg>
      </pc:sldChg>
      <pc:sldChg chg="addSp delSp modSp add del mod delAnim">
        <pc:chgData name="Sara Bloom [KDC]" userId="2ae3aef6-5a19-4a73-b69d-3aaf106ab826" providerId="ADAL" clId="{D1B1F681-3A1F-4EDB-8D02-0AE2D74257FA}" dt="2023-04-21T18:27:29.806" v="3358" actId="47"/>
        <pc:sldMkLst>
          <pc:docMk/>
          <pc:sldMk cId="4103861892" sldId="468"/>
        </pc:sldMkLst>
        <pc:spChg chg="add del mod">
          <ac:chgData name="Sara Bloom [KDC]" userId="2ae3aef6-5a19-4a73-b69d-3aaf106ab826" providerId="ADAL" clId="{D1B1F681-3A1F-4EDB-8D02-0AE2D74257FA}" dt="2023-04-21T18:24:32.976" v="3355" actId="478"/>
          <ac:spMkLst>
            <pc:docMk/>
            <pc:sldMk cId="4103861892" sldId="468"/>
            <ac:spMk id="3" creationId="{3B429E67-16EF-43E5-8E15-1B88CDE06413}"/>
          </ac:spMkLst>
        </pc:spChg>
        <pc:spChg chg="del">
          <ac:chgData name="Sara Bloom [KDC]" userId="2ae3aef6-5a19-4a73-b69d-3aaf106ab826" providerId="ADAL" clId="{D1B1F681-3A1F-4EDB-8D02-0AE2D74257FA}" dt="2023-04-21T18:24:29.023" v="3354" actId="478"/>
          <ac:spMkLst>
            <pc:docMk/>
            <pc:sldMk cId="4103861892" sldId="468"/>
            <ac:spMk id="9" creationId="{437C0AC9-2CC4-43A0-83E5-D0B03F93492A}"/>
          </ac:spMkLst>
        </pc:spChg>
        <pc:spChg chg="del">
          <ac:chgData name="Sara Bloom [KDC]" userId="2ae3aef6-5a19-4a73-b69d-3aaf106ab826" providerId="ADAL" clId="{D1B1F681-3A1F-4EDB-8D02-0AE2D74257FA}" dt="2023-04-21T18:24:29.023" v="3354" actId="478"/>
          <ac:spMkLst>
            <pc:docMk/>
            <pc:sldMk cId="4103861892" sldId="468"/>
            <ac:spMk id="42" creationId="{E69B5A31-D8D3-4027-8468-CD27266EB345}"/>
          </ac:spMkLst>
        </pc:spChg>
        <pc:picChg chg="add mod">
          <ac:chgData name="Sara Bloom [KDC]" userId="2ae3aef6-5a19-4a73-b69d-3aaf106ab826" providerId="ADAL" clId="{D1B1F681-3A1F-4EDB-8D02-0AE2D74257FA}" dt="2023-04-21T18:25:11.907" v="3357" actId="1076"/>
          <ac:picMkLst>
            <pc:docMk/>
            <pc:sldMk cId="4103861892" sldId="468"/>
            <ac:picMk id="1026" creationId="{ACD6E780-5792-4308-B08F-D5CA359E5917}"/>
          </ac:picMkLst>
        </pc:picChg>
      </pc:sldChg>
      <pc:sldChg chg="modSp add mod modAnim">
        <pc:chgData name="Sara Bloom [KDC]" userId="2ae3aef6-5a19-4a73-b69d-3aaf106ab826" providerId="ADAL" clId="{D1B1F681-3A1F-4EDB-8D02-0AE2D74257FA}" dt="2023-04-24T13:45:27.744" v="4700"/>
        <pc:sldMkLst>
          <pc:docMk/>
          <pc:sldMk cId="2810933965" sldId="469"/>
        </pc:sldMkLst>
        <pc:spChg chg="mod">
          <ac:chgData name="Sara Bloom [KDC]" userId="2ae3aef6-5a19-4a73-b69d-3aaf106ab826" providerId="ADAL" clId="{D1B1F681-3A1F-4EDB-8D02-0AE2D74257FA}" dt="2023-04-21T19:49:21.464" v="3853" actId="20577"/>
          <ac:spMkLst>
            <pc:docMk/>
            <pc:sldMk cId="2810933965" sldId="469"/>
            <ac:spMk id="42" creationId="{E69B5A31-D8D3-4027-8468-CD27266EB345}"/>
          </ac:spMkLst>
        </pc:spChg>
      </pc:sldChg>
      <pc:sldChg chg="modSp add mod ord modAnim">
        <pc:chgData name="Sara Bloom [KDC]" userId="2ae3aef6-5a19-4a73-b69d-3aaf106ab826" providerId="ADAL" clId="{D1B1F681-3A1F-4EDB-8D02-0AE2D74257FA}" dt="2023-04-21T20:11:59.185" v="4098"/>
        <pc:sldMkLst>
          <pc:docMk/>
          <pc:sldMk cId="424381913" sldId="470"/>
        </pc:sldMkLst>
        <pc:spChg chg="mod">
          <ac:chgData name="Sara Bloom [KDC]" userId="2ae3aef6-5a19-4a73-b69d-3aaf106ab826" providerId="ADAL" clId="{D1B1F681-3A1F-4EDB-8D02-0AE2D74257FA}" dt="2023-04-21T19:56:48.642" v="4031" actId="20577"/>
          <ac:spMkLst>
            <pc:docMk/>
            <pc:sldMk cId="424381913" sldId="470"/>
            <ac:spMk id="9" creationId="{437C0AC9-2CC4-43A0-83E5-D0B03F93492A}"/>
          </ac:spMkLst>
        </pc:spChg>
        <pc:spChg chg="mod">
          <ac:chgData name="Sara Bloom [KDC]" userId="2ae3aef6-5a19-4a73-b69d-3aaf106ab826" providerId="ADAL" clId="{D1B1F681-3A1F-4EDB-8D02-0AE2D74257FA}" dt="2023-04-21T20:06:53.002" v="4078" actId="20577"/>
          <ac:spMkLst>
            <pc:docMk/>
            <pc:sldMk cId="424381913" sldId="470"/>
            <ac:spMk id="42" creationId="{E69B5A31-D8D3-4027-8468-CD27266EB345}"/>
          </ac:spMkLst>
        </pc:spChg>
      </pc:sldChg>
      <pc:sldChg chg="addSp delSp modSp add mod ord">
        <pc:chgData name="Sara Bloom [KDC]" userId="2ae3aef6-5a19-4a73-b69d-3aaf106ab826" providerId="ADAL" clId="{D1B1F681-3A1F-4EDB-8D02-0AE2D74257FA}" dt="2023-04-21T20:11:59.185" v="4098"/>
        <pc:sldMkLst>
          <pc:docMk/>
          <pc:sldMk cId="726461756" sldId="471"/>
        </pc:sldMkLst>
        <pc:spChg chg="add del mod">
          <ac:chgData name="Sara Bloom [KDC]" userId="2ae3aef6-5a19-4a73-b69d-3aaf106ab826" providerId="ADAL" clId="{D1B1F681-3A1F-4EDB-8D02-0AE2D74257FA}" dt="2023-04-21T19:58:57.168" v="4062" actId="478"/>
          <ac:spMkLst>
            <pc:docMk/>
            <pc:sldMk cId="726461756" sldId="471"/>
            <ac:spMk id="3" creationId="{9B2CA92E-F3C5-4794-B339-9BB85E7A8B48}"/>
          </ac:spMkLst>
        </pc:spChg>
        <pc:spChg chg="del">
          <ac:chgData name="Sara Bloom [KDC]" userId="2ae3aef6-5a19-4a73-b69d-3aaf106ab826" providerId="ADAL" clId="{D1B1F681-3A1F-4EDB-8D02-0AE2D74257FA}" dt="2023-04-21T19:58:51.425" v="4058" actId="478"/>
          <ac:spMkLst>
            <pc:docMk/>
            <pc:sldMk cId="726461756" sldId="471"/>
            <ac:spMk id="9" creationId="{437C0AC9-2CC4-43A0-83E5-D0B03F93492A}"/>
          </ac:spMkLst>
        </pc:spChg>
        <pc:spChg chg="add mod">
          <ac:chgData name="Sara Bloom [KDC]" userId="2ae3aef6-5a19-4a73-b69d-3aaf106ab826" providerId="ADAL" clId="{D1B1F681-3A1F-4EDB-8D02-0AE2D74257FA}" dt="2023-04-21T19:58:54.225" v="4060"/>
          <ac:spMkLst>
            <pc:docMk/>
            <pc:sldMk cId="726461756" sldId="471"/>
            <ac:spMk id="11" creationId="{4D276B8C-51B7-4EA6-821E-5110716D1630}"/>
          </ac:spMkLst>
        </pc:spChg>
        <pc:spChg chg="add mod">
          <ac:chgData name="Sara Bloom [KDC]" userId="2ae3aef6-5a19-4a73-b69d-3aaf106ab826" providerId="ADAL" clId="{D1B1F681-3A1F-4EDB-8D02-0AE2D74257FA}" dt="2023-04-21T19:58:54.225" v="4060"/>
          <ac:spMkLst>
            <pc:docMk/>
            <pc:sldMk cId="726461756" sldId="471"/>
            <ac:spMk id="13" creationId="{1E20177C-EB41-4AEA-9E13-6A109EBD30F3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22" creationId="{4413B027-CEFE-44E5-A1D6-EB794D49658F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23" creationId="{E46DFD1C-4BA1-419D-BE2F-C8B5A2943429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24" creationId="{BD4069DF-A1F2-47BC-88D0-BC76C7130264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25" creationId="{86AEBF38-E9EF-44B3-90DD-CFD1F24ABD3B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26" creationId="{8FD98A5A-B2E9-4A3E-97D6-EA2E84BB429B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27" creationId="{0CEF8023-7BFD-478A-81A9-0757E8E0319A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28" creationId="{006360DF-2FF6-41E5-92ED-CABD6D3F986D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29" creationId="{10ADB71E-D7D9-45C6-8DDB-6803A1B827E2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30" creationId="{41FA1BD6-A521-425B-87F9-3D7202419E07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31" creationId="{CAF4775A-7E1A-4DAD-AF56-EEBCC35BDCB8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32" creationId="{D73FD72B-BFBB-4E0F-AE92-A2EBBED6E8AD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33" creationId="{7A3F7ACA-22FC-4065-ACC5-D00C86788BAF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34" creationId="{DA8EB650-144D-4E3C-A412-9393B6C81AB8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35" creationId="{216BA664-0EE3-4CC1-A42C-D52E631CAD1F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36" creationId="{C147B054-11EF-4A72-8862-A7DC77442919}"/>
          </ac:spMkLst>
        </pc:spChg>
        <pc:spChg chg="add mod">
          <ac:chgData name="Sara Bloom [KDC]" userId="2ae3aef6-5a19-4a73-b69d-3aaf106ab826" providerId="ADAL" clId="{D1B1F681-3A1F-4EDB-8D02-0AE2D74257FA}" dt="2023-04-21T19:59:08.354" v="4063"/>
          <ac:spMkLst>
            <pc:docMk/>
            <pc:sldMk cId="726461756" sldId="471"/>
            <ac:spMk id="37" creationId="{1461F524-013B-43B2-ACAD-DC906C058FF1}"/>
          </ac:spMkLst>
        </pc:spChg>
        <pc:spChg chg="del">
          <ac:chgData name="Sara Bloom [KDC]" userId="2ae3aef6-5a19-4a73-b69d-3aaf106ab826" providerId="ADAL" clId="{D1B1F681-3A1F-4EDB-8D02-0AE2D74257FA}" dt="2023-04-21T19:58:51.425" v="4058" actId="478"/>
          <ac:spMkLst>
            <pc:docMk/>
            <pc:sldMk cId="726461756" sldId="471"/>
            <ac:spMk id="42" creationId="{E69B5A31-D8D3-4027-8468-CD27266EB345}"/>
          </ac:spMkLst>
        </pc:spChg>
        <pc:grpChg chg="add mod">
          <ac:chgData name="Sara Bloom [KDC]" userId="2ae3aef6-5a19-4a73-b69d-3aaf106ab826" providerId="ADAL" clId="{D1B1F681-3A1F-4EDB-8D02-0AE2D74257FA}" dt="2023-04-21T19:58:54.225" v="4060"/>
          <ac:grpSpMkLst>
            <pc:docMk/>
            <pc:sldMk cId="726461756" sldId="471"/>
            <ac:grpSpMk id="8" creationId="{D65C0318-B07D-4A8E-B4AC-D821CD6B12B2}"/>
          </ac:grpSpMkLst>
        </pc:grpChg>
        <pc:grpChg chg="add mod">
          <ac:chgData name="Sara Bloom [KDC]" userId="2ae3aef6-5a19-4a73-b69d-3aaf106ab826" providerId="ADAL" clId="{D1B1F681-3A1F-4EDB-8D02-0AE2D74257FA}" dt="2023-04-21T19:59:11.896" v="4064" actId="1076"/>
          <ac:grpSpMkLst>
            <pc:docMk/>
            <pc:sldMk cId="726461756" sldId="471"/>
            <ac:grpSpMk id="14" creationId="{090DBBD7-1B14-4E0D-AF02-4222060D9568}"/>
          </ac:grpSpMkLst>
        </pc:grpChg>
        <pc:grpChg chg="add mod">
          <ac:chgData name="Sara Bloom [KDC]" userId="2ae3aef6-5a19-4a73-b69d-3aaf106ab826" providerId="ADAL" clId="{D1B1F681-3A1F-4EDB-8D02-0AE2D74257FA}" dt="2023-04-21T19:59:11.896" v="4064" actId="1076"/>
          <ac:grpSpMkLst>
            <pc:docMk/>
            <pc:sldMk cId="726461756" sldId="471"/>
            <ac:grpSpMk id="15" creationId="{3A400DAC-D07A-459D-9F6C-8B812C02A535}"/>
          </ac:grpSpMkLst>
        </pc:grpChg>
        <pc:grpChg chg="add mod">
          <ac:chgData name="Sara Bloom [KDC]" userId="2ae3aef6-5a19-4a73-b69d-3aaf106ab826" providerId="ADAL" clId="{D1B1F681-3A1F-4EDB-8D02-0AE2D74257FA}" dt="2023-04-21T19:59:11.896" v="4064" actId="1076"/>
          <ac:grpSpMkLst>
            <pc:docMk/>
            <pc:sldMk cId="726461756" sldId="471"/>
            <ac:grpSpMk id="16" creationId="{07D78655-E4AC-4235-9FF3-B07D258F9BD3}"/>
          </ac:grpSpMkLst>
        </pc:grpChg>
        <pc:grpChg chg="add mod">
          <ac:chgData name="Sara Bloom [KDC]" userId="2ae3aef6-5a19-4a73-b69d-3aaf106ab826" providerId="ADAL" clId="{D1B1F681-3A1F-4EDB-8D02-0AE2D74257FA}" dt="2023-04-21T19:59:11.896" v="4064" actId="1076"/>
          <ac:grpSpMkLst>
            <pc:docMk/>
            <pc:sldMk cId="726461756" sldId="471"/>
            <ac:grpSpMk id="17" creationId="{BB842B69-13E1-450D-ACAD-354E97F11851}"/>
          </ac:grpSpMkLst>
        </pc:grpChg>
        <pc:grpChg chg="add mod">
          <ac:chgData name="Sara Bloom [KDC]" userId="2ae3aef6-5a19-4a73-b69d-3aaf106ab826" providerId="ADAL" clId="{D1B1F681-3A1F-4EDB-8D02-0AE2D74257FA}" dt="2023-04-21T19:59:11.896" v="4064" actId="1076"/>
          <ac:grpSpMkLst>
            <pc:docMk/>
            <pc:sldMk cId="726461756" sldId="471"/>
            <ac:grpSpMk id="18" creationId="{085860E9-AA9D-406C-B107-F6F237C4E04E}"/>
          </ac:grpSpMkLst>
        </pc:grpChg>
        <pc:grpChg chg="add mod">
          <ac:chgData name="Sara Bloom [KDC]" userId="2ae3aef6-5a19-4a73-b69d-3aaf106ab826" providerId="ADAL" clId="{D1B1F681-3A1F-4EDB-8D02-0AE2D74257FA}" dt="2023-04-21T19:59:11.896" v="4064" actId="1076"/>
          <ac:grpSpMkLst>
            <pc:docMk/>
            <pc:sldMk cId="726461756" sldId="471"/>
            <ac:grpSpMk id="19" creationId="{7CD11486-FC4D-41D8-AF36-5A1FE4A5A707}"/>
          </ac:grpSpMkLst>
        </pc:grpChg>
        <pc:grpChg chg="add mod">
          <ac:chgData name="Sara Bloom [KDC]" userId="2ae3aef6-5a19-4a73-b69d-3aaf106ab826" providerId="ADAL" clId="{D1B1F681-3A1F-4EDB-8D02-0AE2D74257FA}" dt="2023-04-21T19:59:11.896" v="4064" actId="1076"/>
          <ac:grpSpMkLst>
            <pc:docMk/>
            <pc:sldMk cId="726461756" sldId="471"/>
            <ac:grpSpMk id="20" creationId="{3879C73D-3885-4DF5-9069-F1109CA76A56}"/>
          </ac:grpSpMkLst>
        </pc:grpChg>
        <pc:grpChg chg="add mod">
          <ac:chgData name="Sara Bloom [KDC]" userId="2ae3aef6-5a19-4a73-b69d-3aaf106ab826" providerId="ADAL" clId="{D1B1F681-3A1F-4EDB-8D02-0AE2D74257FA}" dt="2023-04-21T19:59:11.896" v="4064" actId="1076"/>
          <ac:grpSpMkLst>
            <pc:docMk/>
            <pc:sldMk cId="726461756" sldId="471"/>
            <ac:grpSpMk id="21" creationId="{618EFB24-EA56-441A-AC05-9D9D37B94A7D}"/>
          </ac:grpSpMkLst>
        </pc:grpChg>
      </pc:sldChg>
      <pc:sldChg chg="add ord">
        <pc:chgData name="Sara Bloom [KDC]" userId="2ae3aef6-5a19-4a73-b69d-3aaf106ab826" providerId="ADAL" clId="{D1B1F681-3A1F-4EDB-8D02-0AE2D74257FA}" dt="2023-04-21T20:10:58.250" v="4095"/>
        <pc:sldMkLst>
          <pc:docMk/>
          <pc:sldMk cId="2148377762" sldId="473"/>
        </pc:sldMkLst>
      </pc:sldChg>
      <pc:sldChg chg="addSp modSp add mod ord">
        <pc:chgData name="Sara Bloom [KDC]" userId="2ae3aef6-5a19-4a73-b69d-3aaf106ab826" providerId="ADAL" clId="{D1B1F681-3A1F-4EDB-8D02-0AE2D74257FA}" dt="2023-04-24T13:41:50.170" v="4696" actId="1076"/>
        <pc:sldMkLst>
          <pc:docMk/>
          <pc:sldMk cId="190207516" sldId="481"/>
        </pc:sldMkLst>
        <pc:spChg chg="mod">
          <ac:chgData name="Sara Bloom [KDC]" userId="2ae3aef6-5a19-4a73-b69d-3aaf106ab826" providerId="ADAL" clId="{D1B1F681-3A1F-4EDB-8D02-0AE2D74257FA}" dt="2023-04-21T20:23:34.838" v="4397" actId="255"/>
          <ac:spMkLst>
            <pc:docMk/>
            <pc:sldMk cId="190207516" sldId="481"/>
            <ac:spMk id="6" creationId="{319AD771-E900-4F32-ADB0-535014766B89}"/>
          </ac:spMkLst>
        </pc:spChg>
        <pc:spChg chg="mod">
          <ac:chgData name="Sara Bloom [KDC]" userId="2ae3aef6-5a19-4a73-b69d-3aaf106ab826" providerId="ADAL" clId="{D1B1F681-3A1F-4EDB-8D02-0AE2D74257FA}" dt="2023-04-24T13:41:50.170" v="4696" actId="1076"/>
          <ac:spMkLst>
            <pc:docMk/>
            <pc:sldMk cId="190207516" sldId="481"/>
            <ac:spMk id="7" creationId="{CADBC1BD-E838-4554-90E2-3CB86ECB803E}"/>
          </ac:spMkLst>
        </pc:spChg>
        <pc:spChg chg="mod">
          <ac:chgData name="Sara Bloom [KDC]" userId="2ae3aef6-5a19-4a73-b69d-3aaf106ab826" providerId="ADAL" clId="{D1B1F681-3A1F-4EDB-8D02-0AE2D74257FA}" dt="2023-04-21T20:23:42.395" v="4399" actId="255"/>
          <ac:spMkLst>
            <pc:docMk/>
            <pc:sldMk cId="190207516" sldId="481"/>
            <ac:spMk id="8" creationId="{B9036160-F61B-432C-8C75-5B9652C375B6}"/>
          </ac:spMkLst>
        </pc:spChg>
        <pc:spChg chg="mod">
          <ac:chgData name="Sara Bloom [KDC]" userId="2ae3aef6-5a19-4a73-b69d-3aaf106ab826" providerId="ADAL" clId="{D1B1F681-3A1F-4EDB-8D02-0AE2D74257FA}" dt="2023-04-21T20:23:57.447" v="4403" actId="255"/>
          <ac:spMkLst>
            <pc:docMk/>
            <pc:sldMk cId="190207516" sldId="481"/>
            <ac:spMk id="9" creationId="{D37716E6-5ED0-4DF1-B788-DB263D758E3E}"/>
          </ac:spMkLst>
        </pc:spChg>
        <pc:spChg chg="mod">
          <ac:chgData name="Sara Bloom [KDC]" userId="2ae3aef6-5a19-4a73-b69d-3aaf106ab826" providerId="ADAL" clId="{D1B1F681-3A1F-4EDB-8D02-0AE2D74257FA}" dt="2023-04-21T20:23:48.616" v="4401" actId="403"/>
          <ac:spMkLst>
            <pc:docMk/>
            <pc:sldMk cId="190207516" sldId="481"/>
            <ac:spMk id="10" creationId="{31205115-15BE-417F-8DC6-F845802CE218}"/>
          </ac:spMkLst>
        </pc:spChg>
        <pc:spChg chg="mod">
          <ac:chgData name="Sara Bloom [KDC]" userId="2ae3aef6-5a19-4a73-b69d-3aaf106ab826" providerId="ADAL" clId="{D1B1F681-3A1F-4EDB-8D02-0AE2D74257FA}" dt="2023-04-21T20:23:02.625" v="4389" actId="255"/>
          <ac:spMkLst>
            <pc:docMk/>
            <pc:sldMk cId="190207516" sldId="481"/>
            <ac:spMk id="12" creationId="{36835224-E33D-4874-9FA8-30D800687519}"/>
          </ac:spMkLst>
        </pc:spChg>
        <pc:spChg chg="mod">
          <ac:chgData name="Sara Bloom [KDC]" userId="2ae3aef6-5a19-4a73-b69d-3aaf106ab826" providerId="ADAL" clId="{D1B1F681-3A1F-4EDB-8D02-0AE2D74257FA}" dt="2023-04-21T20:23:26.346" v="4395" actId="255"/>
          <ac:spMkLst>
            <pc:docMk/>
            <pc:sldMk cId="190207516" sldId="481"/>
            <ac:spMk id="14" creationId="{AD98DC48-8E5E-4C55-AB26-C1DDBB49037F}"/>
          </ac:spMkLst>
        </pc:spChg>
        <pc:spChg chg="mod">
          <ac:chgData name="Sara Bloom [KDC]" userId="2ae3aef6-5a19-4a73-b69d-3aaf106ab826" providerId="ADAL" clId="{D1B1F681-3A1F-4EDB-8D02-0AE2D74257FA}" dt="2023-04-21T20:23:19.450" v="4393" actId="255"/>
          <ac:spMkLst>
            <pc:docMk/>
            <pc:sldMk cId="190207516" sldId="481"/>
            <ac:spMk id="15" creationId="{A3E25BD0-6785-4123-A1F7-8F999888C3FB}"/>
          </ac:spMkLst>
        </pc:spChg>
        <pc:picChg chg="add mod">
          <ac:chgData name="Sara Bloom [KDC]" userId="2ae3aef6-5a19-4a73-b69d-3aaf106ab826" providerId="ADAL" clId="{D1B1F681-3A1F-4EDB-8D02-0AE2D74257FA}" dt="2023-04-21T20:27:11.720" v="4444"/>
          <ac:picMkLst>
            <pc:docMk/>
            <pc:sldMk cId="190207516" sldId="481"/>
            <ac:picMk id="16" creationId="{45D31C2A-63CA-43DD-8C7B-AB1008759966}"/>
          </ac:picMkLst>
        </pc:picChg>
      </pc:sldChg>
      <pc:sldChg chg="addSp delSp add mod">
        <pc:chgData name="Sara Bloom [KDC]" userId="2ae3aef6-5a19-4a73-b69d-3aaf106ab826" providerId="ADAL" clId="{D1B1F681-3A1F-4EDB-8D02-0AE2D74257FA}" dt="2023-04-21T20:27:33.213" v="4448" actId="478"/>
        <pc:sldMkLst>
          <pc:docMk/>
          <pc:sldMk cId="3951917123" sldId="483"/>
        </pc:sldMkLst>
        <pc:spChg chg="add del">
          <ac:chgData name="Sara Bloom [KDC]" userId="2ae3aef6-5a19-4a73-b69d-3aaf106ab826" providerId="ADAL" clId="{D1B1F681-3A1F-4EDB-8D02-0AE2D74257FA}" dt="2023-04-21T20:27:33.213" v="4448" actId="478"/>
          <ac:spMkLst>
            <pc:docMk/>
            <pc:sldMk cId="3951917123" sldId="483"/>
            <ac:spMk id="7" creationId="{09FABB21-48A7-4FAC-8CDC-3AE49B57F13F}"/>
          </ac:spMkLst>
        </pc:spChg>
      </pc:sldChg>
      <pc:sldChg chg="add">
        <pc:chgData name="Sara Bloom [KDC]" userId="2ae3aef6-5a19-4a73-b69d-3aaf106ab826" providerId="ADAL" clId="{D1B1F681-3A1F-4EDB-8D02-0AE2D74257FA}" dt="2023-04-21T20:11:50.810" v="4096"/>
        <pc:sldMkLst>
          <pc:docMk/>
          <pc:sldMk cId="2497731802" sldId="484"/>
        </pc:sldMkLst>
      </pc:sldChg>
      <pc:sldChg chg="modSp add del mod modAnim">
        <pc:chgData name="Sara Bloom [KDC]" userId="2ae3aef6-5a19-4a73-b69d-3aaf106ab826" providerId="ADAL" clId="{D1B1F681-3A1F-4EDB-8D02-0AE2D74257FA}" dt="2023-04-21T20:22:31.177" v="4386" actId="47"/>
        <pc:sldMkLst>
          <pc:docMk/>
          <pc:sldMk cId="2725291768" sldId="485"/>
        </pc:sldMkLst>
        <pc:spChg chg="mod">
          <ac:chgData name="Sara Bloom [KDC]" userId="2ae3aef6-5a19-4a73-b69d-3aaf106ab826" providerId="ADAL" clId="{D1B1F681-3A1F-4EDB-8D02-0AE2D74257FA}" dt="2023-04-21T20:19:20.770" v="4337" actId="20577"/>
          <ac:spMkLst>
            <pc:docMk/>
            <pc:sldMk cId="2725291768" sldId="485"/>
            <ac:spMk id="9" creationId="{437C0AC9-2CC4-43A0-83E5-D0B03F93492A}"/>
          </ac:spMkLst>
        </pc:spChg>
        <pc:spChg chg="mod">
          <ac:chgData name="Sara Bloom [KDC]" userId="2ae3aef6-5a19-4a73-b69d-3aaf106ab826" providerId="ADAL" clId="{D1B1F681-3A1F-4EDB-8D02-0AE2D74257FA}" dt="2023-04-21T20:19:57.105" v="4343" actId="12"/>
          <ac:spMkLst>
            <pc:docMk/>
            <pc:sldMk cId="2725291768" sldId="485"/>
            <ac:spMk id="42" creationId="{E69B5A31-D8D3-4027-8468-CD27266EB345}"/>
          </ac:spMkLst>
        </pc:spChg>
        <pc:picChg chg="ord">
          <ac:chgData name="Sara Bloom [KDC]" userId="2ae3aef6-5a19-4a73-b69d-3aaf106ab826" providerId="ADAL" clId="{D1B1F681-3A1F-4EDB-8D02-0AE2D74257FA}" dt="2023-04-21T20:17:14.682" v="4295" actId="167"/>
          <ac:picMkLst>
            <pc:docMk/>
            <pc:sldMk cId="2725291768" sldId="485"/>
            <ac:picMk id="12" creationId="{93B33095-BF56-43AC-A5E6-BCE65C905D13}"/>
          </ac:picMkLst>
        </pc:picChg>
      </pc:sldChg>
      <pc:sldChg chg="addSp delSp modSp add mod">
        <pc:chgData name="Sara Bloom [KDC]" userId="2ae3aef6-5a19-4a73-b69d-3aaf106ab826" providerId="ADAL" clId="{D1B1F681-3A1F-4EDB-8D02-0AE2D74257FA}" dt="2023-04-21T20:18:44.411" v="4306" actId="732"/>
        <pc:sldMkLst>
          <pc:docMk/>
          <pc:sldMk cId="4290949881" sldId="486"/>
        </pc:sldMkLst>
        <pc:spChg chg="del">
          <ac:chgData name="Sara Bloom [KDC]" userId="2ae3aef6-5a19-4a73-b69d-3aaf106ab826" providerId="ADAL" clId="{D1B1F681-3A1F-4EDB-8D02-0AE2D74257FA}" dt="2023-04-21T20:17:08.159" v="4294" actId="478"/>
          <ac:spMkLst>
            <pc:docMk/>
            <pc:sldMk cId="4290949881" sldId="486"/>
            <ac:spMk id="2" creationId="{B278DF19-8CAF-42A4-B642-C16917EB0220}"/>
          </ac:spMkLst>
        </pc:spChg>
        <pc:spChg chg="mod">
          <ac:chgData name="Sara Bloom [KDC]" userId="2ae3aef6-5a19-4a73-b69d-3aaf106ab826" providerId="ADAL" clId="{D1B1F681-3A1F-4EDB-8D02-0AE2D74257FA}" dt="2023-04-21T20:18:17.264" v="4304" actId="207"/>
          <ac:spMkLst>
            <pc:docMk/>
            <pc:sldMk cId="4290949881" sldId="486"/>
            <ac:spMk id="6" creationId="{C457F80B-8E94-4709-A3FE-8F7724D61638}"/>
          </ac:spMkLst>
        </pc:spChg>
        <pc:picChg chg="del">
          <ac:chgData name="Sara Bloom [KDC]" userId="2ae3aef6-5a19-4a73-b69d-3aaf106ab826" providerId="ADAL" clId="{D1B1F681-3A1F-4EDB-8D02-0AE2D74257FA}" dt="2023-04-21T20:14:56.077" v="4273" actId="478"/>
          <ac:picMkLst>
            <pc:docMk/>
            <pc:sldMk cId="4290949881" sldId="486"/>
            <ac:picMk id="5" creationId="{1B4024C2-EDF5-409A-B215-C686EC76C8EB}"/>
          </ac:picMkLst>
        </pc:picChg>
        <pc:picChg chg="add del mod">
          <ac:chgData name="Sara Bloom [KDC]" userId="2ae3aef6-5a19-4a73-b69d-3aaf106ab826" providerId="ADAL" clId="{D1B1F681-3A1F-4EDB-8D02-0AE2D74257FA}" dt="2023-04-21T20:16:18.943" v="4279" actId="478"/>
          <ac:picMkLst>
            <pc:docMk/>
            <pc:sldMk cId="4290949881" sldId="486"/>
            <ac:picMk id="2050" creationId="{3955498A-7043-4332-A0EA-19F8B3026B6D}"/>
          </ac:picMkLst>
        </pc:picChg>
        <pc:picChg chg="add mod">
          <ac:chgData name="Sara Bloom [KDC]" userId="2ae3aef6-5a19-4a73-b69d-3aaf106ab826" providerId="ADAL" clId="{D1B1F681-3A1F-4EDB-8D02-0AE2D74257FA}" dt="2023-04-21T20:18:44.411" v="4306" actId="732"/>
          <ac:picMkLst>
            <pc:docMk/>
            <pc:sldMk cId="4290949881" sldId="486"/>
            <ac:picMk id="2052" creationId="{7EF16026-1C02-44DA-A2DC-AFF4E8DBD0C3}"/>
          </ac:picMkLst>
        </pc:picChg>
      </pc:sldChg>
      <pc:sldChg chg="addSp delSp modSp add mod modNotesTx">
        <pc:chgData name="Sara Bloom [KDC]" userId="2ae3aef6-5a19-4a73-b69d-3aaf106ab826" providerId="ADAL" clId="{D1B1F681-3A1F-4EDB-8D02-0AE2D74257FA}" dt="2023-04-25T13:32:04.420" v="4777" actId="20577"/>
        <pc:sldMkLst>
          <pc:docMk/>
          <pc:sldMk cId="2263956579" sldId="487"/>
        </pc:sldMkLst>
        <pc:spChg chg="mod">
          <ac:chgData name="Sara Bloom [KDC]" userId="2ae3aef6-5a19-4a73-b69d-3aaf106ab826" providerId="ADAL" clId="{D1B1F681-3A1F-4EDB-8D02-0AE2D74257FA}" dt="2023-04-21T20:21:54.536" v="4383" actId="207"/>
          <ac:spMkLst>
            <pc:docMk/>
            <pc:sldMk cId="2263956579" sldId="487"/>
            <ac:spMk id="6" creationId="{C457F80B-8E94-4709-A3FE-8F7724D61638}"/>
          </ac:spMkLst>
        </pc:spChg>
        <pc:picChg chg="del">
          <ac:chgData name="Sara Bloom [KDC]" userId="2ae3aef6-5a19-4a73-b69d-3aaf106ab826" providerId="ADAL" clId="{D1B1F681-3A1F-4EDB-8D02-0AE2D74257FA}" dt="2023-04-21T20:20:55.791" v="4346" actId="478"/>
          <ac:picMkLst>
            <pc:docMk/>
            <pc:sldMk cId="2263956579" sldId="487"/>
            <ac:picMk id="2052" creationId="{7EF16026-1C02-44DA-A2DC-AFF4E8DBD0C3}"/>
          </ac:picMkLst>
        </pc:picChg>
        <pc:picChg chg="add mod">
          <ac:chgData name="Sara Bloom [KDC]" userId="2ae3aef6-5a19-4a73-b69d-3aaf106ab826" providerId="ADAL" clId="{D1B1F681-3A1F-4EDB-8D02-0AE2D74257FA}" dt="2023-04-21T20:21:17.244" v="4352" actId="732"/>
          <ac:picMkLst>
            <pc:docMk/>
            <pc:sldMk cId="2263956579" sldId="487"/>
            <ac:picMk id="4098" creationId="{0CE051A2-C0CD-4F03-9C89-2FAD298D73CD}"/>
          </ac:picMkLst>
        </pc:picChg>
      </pc:sldChg>
      <pc:sldChg chg="addSp delSp modSp add mod">
        <pc:chgData name="Sara Bloom [KDC]" userId="2ae3aef6-5a19-4a73-b69d-3aaf106ab826" providerId="ADAL" clId="{D1B1F681-3A1F-4EDB-8D02-0AE2D74257FA}" dt="2023-04-21T20:27:13.748" v="4445"/>
        <pc:sldMkLst>
          <pc:docMk/>
          <pc:sldMk cId="1904056144" sldId="488"/>
        </pc:sldMkLst>
        <pc:spChg chg="add del">
          <ac:chgData name="Sara Bloom [KDC]" userId="2ae3aef6-5a19-4a73-b69d-3aaf106ab826" providerId="ADAL" clId="{D1B1F681-3A1F-4EDB-8D02-0AE2D74257FA}" dt="2023-04-21T20:26:57.797" v="4442" actId="478"/>
          <ac:spMkLst>
            <pc:docMk/>
            <pc:sldMk cId="1904056144" sldId="488"/>
            <ac:spMk id="6" creationId="{319AD771-E900-4F32-ADB0-535014766B89}"/>
          </ac:spMkLst>
        </pc:spChg>
        <pc:spChg chg="add del">
          <ac:chgData name="Sara Bloom [KDC]" userId="2ae3aef6-5a19-4a73-b69d-3aaf106ab826" providerId="ADAL" clId="{D1B1F681-3A1F-4EDB-8D02-0AE2D74257FA}" dt="2023-04-21T20:26:57.797" v="4442" actId="478"/>
          <ac:spMkLst>
            <pc:docMk/>
            <pc:sldMk cId="1904056144" sldId="488"/>
            <ac:spMk id="7" creationId="{CADBC1BD-E838-4554-90E2-3CB86ECB803E}"/>
          </ac:spMkLst>
        </pc:spChg>
        <pc:spChg chg="add del">
          <ac:chgData name="Sara Bloom [KDC]" userId="2ae3aef6-5a19-4a73-b69d-3aaf106ab826" providerId="ADAL" clId="{D1B1F681-3A1F-4EDB-8D02-0AE2D74257FA}" dt="2023-04-21T20:26:57.797" v="4442" actId="478"/>
          <ac:spMkLst>
            <pc:docMk/>
            <pc:sldMk cId="1904056144" sldId="488"/>
            <ac:spMk id="8" creationId="{B9036160-F61B-432C-8C75-5B9652C375B6}"/>
          </ac:spMkLst>
        </pc:spChg>
        <pc:spChg chg="add del">
          <ac:chgData name="Sara Bloom [KDC]" userId="2ae3aef6-5a19-4a73-b69d-3aaf106ab826" providerId="ADAL" clId="{D1B1F681-3A1F-4EDB-8D02-0AE2D74257FA}" dt="2023-04-21T20:26:57.797" v="4442" actId="478"/>
          <ac:spMkLst>
            <pc:docMk/>
            <pc:sldMk cId="1904056144" sldId="488"/>
            <ac:spMk id="9" creationId="{D37716E6-5ED0-4DF1-B788-DB263D758E3E}"/>
          </ac:spMkLst>
        </pc:spChg>
        <pc:spChg chg="add del">
          <ac:chgData name="Sara Bloom [KDC]" userId="2ae3aef6-5a19-4a73-b69d-3aaf106ab826" providerId="ADAL" clId="{D1B1F681-3A1F-4EDB-8D02-0AE2D74257FA}" dt="2023-04-21T20:26:57.797" v="4442" actId="478"/>
          <ac:spMkLst>
            <pc:docMk/>
            <pc:sldMk cId="1904056144" sldId="488"/>
            <ac:spMk id="10" creationId="{31205115-15BE-417F-8DC6-F845802CE218}"/>
          </ac:spMkLst>
        </pc:spChg>
        <pc:spChg chg="add del">
          <ac:chgData name="Sara Bloom [KDC]" userId="2ae3aef6-5a19-4a73-b69d-3aaf106ab826" providerId="ADAL" clId="{D1B1F681-3A1F-4EDB-8D02-0AE2D74257FA}" dt="2023-04-21T20:26:57.797" v="4442" actId="478"/>
          <ac:spMkLst>
            <pc:docMk/>
            <pc:sldMk cId="1904056144" sldId="488"/>
            <ac:spMk id="12" creationId="{36835224-E33D-4874-9FA8-30D800687519}"/>
          </ac:spMkLst>
        </pc:spChg>
        <pc:spChg chg="mod">
          <ac:chgData name="Sara Bloom [KDC]" userId="2ae3aef6-5a19-4a73-b69d-3aaf106ab826" providerId="ADAL" clId="{D1B1F681-3A1F-4EDB-8D02-0AE2D74257FA}" dt="2023-04-21T20:26:34.683" v="4419" actId="20577"/>
          <ac:spMkLst>
            <pc:docMk/>
            <pc:sldMk cId="1904056144" sldId="488"/>
            <ac:spMk id="13" creationId="{0A66AA0C-96E1-4A27-9A97-ADF1E66F0B05}"/>
          </ac:spMkLst>
        </pc:spChg>
        <pc:spChg chg="add del">
          <ac:chgData name="Sara Bloom [KDC]" userId="2ae3aef6-5a19-4a73-b69d-3aaf106ab826" providerId="ADAL" clId="{D1B1F681-3A1F-4EDB-8D02-0AE2D74257FA}" dt="2023-04-21T20:26:57.797" v="4442" actId="478"/>
          <ac:spMkLst>
            <pc:docMk/>
            <pc:sldMk cId="1904056144" sldId="488"/>
            <ac:spMk id="14" creationId="{AD98DC48-8E5E-4C55-AB26-C1DDBB49037F}"/>
          </ac:spMkLst>
        </pc:spChg>
        <pc:spChg chg="add del">
          <ac:chgData name="Sara Bloom [KDC]" userId="2ae3aef6-5a19-4a73-b69d-3aaf106ab826" providerId="ADAL" clId="{D1B1F681-3A1F-4EDB-8D02-0AE2D74257FA}" dt="2023-04-21T20:26:57.797" v="4442" actId="478"/>
          <ac:spMkLst>
            <pc:docMk/>
            <pc:sldMk cId="1904056144" sldId="488"/>
            <ac:spMk id="15" creationId="{A3E25BD0-6785-4123-A1F7-8F999888C3FB}"/>
          </ac:spMkLst>
        </pc:spChg>
        <pc:spChg chg="add del mod">
          <ac:chgData name="Sara Bloom [KDC]" userId="2ae3aef6-5a19-4a73-b69d-3aaf106ab826" providerId="ADAL" clId="{D1B1F681-3A1F-4EDB-8D02-0AE2D74257FA}" dt="2023-04-21T20:26:52.266" v="4441" actId="20577"/>
          <ac:spMkLst>
            <pc:docMk/>
            <pc:sldMk cId="1904056144" sldId="488"/>
            <ac:spMk id="28" creationId="{0BC0F14C-2124-48D4-B37C-42E9431BD7D8}"/>
          </ac:spMkLst>
        </pc:spChg>
        <pc:picChg chg="add mod">
          <ac:chgData name="Sara Bloom [KDC]" userId="2ae3aef6-5a19-4a73-b69d-3aaf106ab826" providerId="ADAL" clId="{D1B1F681-3A1F-4EDB-8D02-0AE2D74257FA}" dt="2023-04-21T20:27:13.748" v="4445"/>
          <ac:picMkLst>
            <pc:docMk/>
            <pc:sldMk cId="1904056144" sldId="488"/>
            <ac:picMk id="16" creationId="{C1246E81-3FBA-48F4-A2C7-082D0A9D1E30}"/>
          </ac:picMkLst>
        </pc:picChg>
      </pc:sldChg>
      <pc:sldChg chg="modSp add mod">
        <pc:chgData name="Sara Bloom [KDC]" userId="2ae3aef6-5a19-4a73-b69d-3aaf106ab826" providerId="ADAL" clId="{D1B1F681-3A1F-4EDB-8D02-0AE2D74257FA}" dt="2023-04-24T13:34:21.550" v="4486" actId="29295"/>
        <pc:sldMkLst>
          <pc:docMk/>
          <pc:sldMk cId="239910575" sldId="489"/>
        </pc:sldMkLst>
        <pc:spChg chg="mod">
          <ac:chgData name="Sara Bloom [KDC]" userId="2ae3aef6-5a19-4a73-b69d-3aaf106ab826" providerId="ADAL" clId="{D1B1F681-3A1F-4EDB-8D02-0AE2D74257FA}" dt="2023-04-24T13:33:58.962" v="4485" actId="207"/>
          <ac:spMkLst>
            <pc:docMk/>
            <pc:sldMk cId="239910575" sldId="489"/>
            <ac:spMk id="6" creationId="{C457F80B-8E94-4709-A3FE-8F7724D61638}"/>
          </ac:spMkLst>
        </pc:spChg>
        <pc:picChg chg="mod">
          <ac:chgData name="Sara Bloom [KDC]" userId="2ae3aef6-5a19-4a73-b69d-3aaf106ab826" providerId="ADAL" clId="{D1B1F681-3A1F-4EDB-8D02-0AE2D74257FA}" dt="2023-04-24T13:34:21.550" v="4486" actId="29295"/>
          <ac:picMkLst>
            <pc:docMk/>
            <pc:sldMk cId="239910575" sldId="489"/>
            <ac:picMk id="8" creationId="{24DC190E-346A-4289-8DFB-8F2127690BC0}"/>
          </ac:picMkLst>
        </pc:picChg>
      </pc:sldChg>
      <pc:sldChg chg="addSp delSp modSp add del mod">
        <pc:chgData name="Sara Bloom [KDC]" userId="2ae3aef6-5a19-4a73-b69d-3aaf106ab826" providerId="ADAL" clId="{D1B1F681-3A1F-4EDB-8D02-0AE2D74257FA}" dt="2023-04-24T13:41:16.991" v="4633" actId="47"/>
        <pc:sldMkLst>
          <pc:docMk/>
          <pc:sldMk cId="2033940784" sldId="490"/>
        </pc:sldMkLst>
        <pc:spChg chg="mod">
          <ac:chgData name="Sara Bloom [KDC]" userId="2ae3aef6-5a19-4a73-b69d-3aaf106ab826" providerId="ADAL" clId="{D1B1F681-3A1F-4EDB-8D02-0AE2D74257FA}" dt="2023-04-24T13:37:19.642" v="4620" actId="20577"/>
          <ac:spMkLst>
            <pc:docMk/>
            <pc:sldMk cId="2033940784" sldId="490"/>
            <ac:spMk id="9" creationId="{437C0AC9-2CC4-43A0-83E5-D0B03F93492A}"/>
          </ac:spMkLst>
        </pc:spChg>
        <pc:picChg chg="add del mod">
          <ac:chgData name="Sara Bloom [KDC]" userId="2ae3aef6-5a19-4a73-b69d-3aaf106ab826" providerId="ADAL" clId="{D1B1F681-3A1F-4EDB-8D02-0AE2D74257FA}" dt="2023-04-24T13:39:50.788" v="4623" actId="21"/>
          <ac:picMkLst>
            <pc:docMk/>
            <pc:sldMk cId="2033940784" sldId="490"/>
            <ac:picMk id="3" creationId="{D151456C-8E78-4D66-9EB1-000D5EB559E3}"/>
          </ac:picMkLst>
        </pc:picChg>
      </pc:sldChg>
      <pc:sldChg chg="addSp delSp modSp new mod">
        <pc:chgData name="Sara Bloom [KDC]" userId="2ae3aef6-5a19-4a73-b69d-3aaf106ab826" providerId="ADAL" clId="{D1B1F681-3A1F-4EDB-8D02-0AE2D74257FA}" dt="2023-04-25T13:19:45.320" v="4772" actId="1076"/>
        <pc:sldMkLst>
          <pc:docMk/>
          <pc:sldMk cId="2375077416" sldId="491"/>
        </pc:sldMkLst>
        <pc:spChg chg="del">
          <ac:chgData name="Sara Bloom [KDC]" userId="2ae3aef6-5a19-4a73-b69d-3aaf106ab826" providerId="ADAL" clId="{D1B1F681-3A1F-4EDB-8D02-0AE2D74257FA}" dt="2023-04-25T13:19:39.070" v="4770" actId="478"/>
          <ac:spMkLst>
            <pc:docMk/>
            <pc:sldMk cId="2375077416" sldId="491"/>
            <ac:spMk id="2" creationId="{ED5AACB8-814C-4949-ACC1-D1F1B9448C50}"/>
          </ac:spMkLst>
        </pc:spChg>
        <pc:spChg chg="del">
          <ac:chgData name="Sara Bloom [KDC]" userId="2ae3aef6-5a19-4a73-b69d-3aaf106ab826" providerId="ADAL" clId="{D1B1F681-3A1F-4EDB-8D02-0AE2D74257FA}" dt="2023-04-25T13:19:38.246" v="4769" actId="478"/>
          <ac:spMkLst>
            <pc:docMk/>
            <pc:sldMk cId="2375077416" sldId="491"/>
            <ac:spMk id="3" creationId="{6007E6EA-C1D6-4CB3-914A-B3E350569D56}"/>
          </ac:spMkLst>
        </pc:spChg>
        <pc:picChg chg="add mod">
          <ac:chgData name="Sara Bloom [KDC]" userId="2ae3aef6-5a19-4a73-b69d-3aaf106ab826" providerId="ADAL" clId="{D1B1F681-3A1F-4EDB-8D02-0AE2D74257FA}" dt="2023-04-25T13:19:45.320" v="4772" actId="1076"/>
          <ac:picMkLst>
            <pc:docMk/>
            <pc:sldMk cId="2375077416" sldId="491"/>
            <ac:picMk id="4" creationId="{C586F6CA-06F9-48B8-B6D9-16C502DA367E}"/>
          </ac:picMkLst>
        </pc:picChg>
      </pc:sldChg>
      <pc:sldChg chg="addSp delSp modSp add mod">
        <pc:chgData name="Sara Bloom [KDC]" userId="2ae3aef6-5a19-4a73-b69d-3aaf106ab826" providerId="ADAL" clId="{D1B1F681-3A1F-4EDB-8D02-0AE2D74257FA}" dt="2023-04-24T13:52:11.770" v="4750"/>
        <pc:sldMkLst>
          <pc:docMk/>
          <pc:sldMk cId="1303679678" sldId="492"/>
        </pc:sldMkLst>
        <pc:spChg chg="mod">
          <ac:chgData name="Sara Bloom [KDC]" userId="2ae3aef6-5a19-4a73-b69d-3aaf106ab826" providerId="ADAL" clId="{D1B1F681-3A1F-4EDB-8D02-0AE2D74257FA}" dt="2023-04-24T13:51:55.713" v="4749" actId="20577"/>
          <ac:spMkLst>
            <pc:docMk/>
            <pc:sldMk cId="1303679678" sldId="492"/>
            <ac:spMk id="28" creationId="{0BC0F14C-2124-48D4-B37C-42E9431BD7D8}"/>
          </ac:spMkLst>
        </pc:spChg>
        <pc:picChg chg="add del mod">
          <ac:chgData name="Sara Bloom [KDC]" userId="2ae3aef6-5a19-4a73-b69d-3aaf106ab826" providerId="ADAL" clId="{D1B1F681-3A1F-4EDB-8D02-0AE2D74257FA}" dt="2023-04-24T13:51:14.683" v="4718" actId="478"/>
          <ac:picMkLst>
            <pc:docMk/>
            <pc:sldMk cId="1303679678" sldId="492"/>
            <ac:picMk id="3" creationId="{FEC9406B-EE00-47A9-BEBE-3C76E6638B8E}"/>
          </ac:picMkLst>
        </pc:picChg>
        <pc:picChg chg="add mod">
          <ac:chgData name="Sara Bloom [KDC]" userId="2ae3aef6-5a19-4a73-b69d-3aaf106ab826" providerId="ADAL" clId="{D1B1F681-3A1F-4EDB-8D02-0AE2D74257FA}" dt="2023-04-24T13:52:11.770" v="4750"/>
          <ac:picMkLst>
            <pc:docMk/>
            <pc:sldMk cId="1303679678" sldId="492"/>
            <ac:picMk id="5" creationId="{EFCC869F-E6BA-4CD1-BE9E-A35D1E79FBC2}"/>
          </ac:picMkLst>
        </pc:picChg>
        <pc:picChg chg="del">
          <ac:chgData name="Sara Bloom [KDC]" userId="2ae3aef6-5a19-4a73-b69d-3aaf106ab826" providerId="ADAL" clId="{D1B1F681-3A1F-4EDB-8D02-0AE2D74257FA}" dt="2023-04-24T13:51:37.673" v="4723" actId="478"/>
          <ac:picMkLst>
            <pc:docMk/>
            <pc:sldMk cId="1303679678" sldId="492"/>
            <ac:picMk id="6" creationId="{5AD5EAFB-5100-43B1-944B-FB23EAC91E45}"/>
          </ac:picMkLst>
        </pc:picChg>
      </pc:sldChg>
      <pc:sldMasterChg chg="del delSldLayout">
        <pc:chgData name="Sara Bloom [KDC]" userId="2ae3aef6-5a19-4a73-b69d-3aaf106ab826" providerId="ADAL" clId="{D1B1F681-3A1F-4EDB-8D02-0AE2D74257FA}" dt="2023-04-21T20:27:01.826" v="4443" actId="47"/>
        <pc:sldMasterMkLst>
          <pc:docMk/>
          <pc:sldMasterMk cId="1930184827" sldId="2147483660"/>
        </pc:sldMasterMkLst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602994803" sldId="2147483661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3369427925" sldId="2147483662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3955266613" sldId="2147483663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2862204666" sldId="2147483664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1976831269" sldId="2147483665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1298223370" sldId="2147483666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2924083006" sldId="2147483667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2681091754" sldId="2147483668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3234763259" sldId="2147483669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4255991109" sldId="2147483670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4164583304" sldId="2147483671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2234346101" sldId="2147483672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3119835266" sldId="2147483673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4281746114" sldId="2147483674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3898799586" sldId="2147483675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3542995223" sldId="2147483676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3933282563" sldId="2147483677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4287501432" sldId="2147483678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3843369326" sldId="2147483679"/>
          </pc:sldLayoutMkLst>
        </pc:sldLayoutChg>
        <pc:sldLayoutChg chg="del">
          <pc:chgData name="Sara Bloom [KDC]" userId="2ae3aef6-5a19-4a73-b69d-3aaf106ab826" providerId="ADAL" clId="{D1B1F681-3A1F-4EDB-8D02-0AE2D74257FA}" dt="2023-04-21T20:27:01.826" v="4443" actId="47"/>
          <pc:sldLayoutMkLst>
            <pc:docMk/>
            <pc:sldMasterMk cId="1930184827" sldId="2147483660"/>
            <pc:sldLayoutMk cId="2333273741" sldId="2147483680"/>
          </pc:sldLayoutMkLst>
        </pc:sldLayoutChg>
      </pc:sldMasterChg>
      <pc:sldMasterChg chg="delSldLayout modSldLayout">
        <pc:chgData name="Sara Bloom [KDC]" userId="2ae3aef6-5a19-4a73-b69d-3aaf106ab826" providerId="ADAL" clId="{D1B1F681-3A1F-4EDB-8D02-0AE2D74257FA}" dt="2023-04-24T13:37:00.203" v="4608" actId="47"/>
        <pc:sldMasterMkLst>
          <pc:docMk/>
          <pc:sldMasterMk cId="2935749465" sldId="2147483753"/>
        </pc:sldMasterMkLst>
        <pc:sldLayoutChg chg="addSp delSp modSp mod">
          <pc:chgData name="Sara Bloom [KDC]" userId="2ae3aef6-5a19-4a73-b69d-3aaf106ab826" providerId="ADAL" clId="{D1B1F681-3A1F-4EDB-8D02-0AE2D74257FA}" dt="2023-03-30T16:09:51.533" v="1502" actId="478"/>
          <pc:sldLayoutMkLst>
            <pc:docMk/>
            <pc:sldMasterMk cId="2935749465" sldId="2147483753"/>
            <pc:sldLayoutMk cId="2408049918" sldId="2147483754"/>
          </pc:sldLayoutMkLst>
          <pc:spChg chg="del">
            <ac:chgData name="Sara Bloom [KDC]" userId="2ae3aef6-5a19-4a73-b69d-3aaf106ab826" providerId="ADAL" clId="{D1B1F681-3A1F-4EDB-8D02-0AE2D74257FA}" dt="2023-03-30T16:08:54.658" v="1493" actId="478"/>
            <ac:spMkLst>
              <pc:docMk/>
              <pc:sldMasterMk cId="2935749465" sldId="2147483753"/>
              <pc:sldLayoutMk cId="2408049918" sldId="2147483754"/>
              <ac:spMk id="2" creationId="{00000000-0000-0000-0000-000000000000}"/>
            </ac:spMkLst>
          </pc:spChg>
          <pc:spChg chg="del">
            <ac:chgData name="Sara Bloom [KDC]" userId="2ae3aef6-5a19-4a73-b69d-3aaf106ab826" providerId="ADAL" clId="{D1B1F681-3A1F-4EDB-8D02-0AE2D74257FA}" dt="2023-03-30T16:08:55.738" v="1494" actId="478"/>
            <ac:spMkLst>
              <pc:docMk/>
              <pc:sldMasterMk cId="2935749465" sldId="2147483753"/>
              <pc:sldLayoutMk cId="2408049918" sldId="2147483754"/>
              <ac:spMk id="3" creationId="{00000000-0000-0000-0000-000000000000}"/>
            </ac:spMkLst>
          </pc:spChg>
          <pc:spChg chg="del">
            <ac:chgData name="Sara Bloom [KDC]" userId="2ae3aef6-5a19-4a73-b69d-3aaf106ab826" providerId="ADAL" clId="{D1B1F681-3A1F-4EDB-8D02-0AE2D74257FA}" dt="2023-03-30T16:08:56.628" v="1495" actId="478"/>
            <ac:spMkLst>
              <pc:docMk/>
              <pc:sldMasterMk cId="2935749465" sldId="2147483753"/>
              <pc:sldLayoutMk cId="2408049918" sldId="2147483754"/>
              <ac:spMk id="4" creationId="{00000000-0000-0000-0000-000000000000}"/>
            </ac:spMkLst>
          </pc:spChg>
          <pc:spChg chg="del">
            <ac:chgData name="Sara Bloom [KDC]" userId="2ae3aef6-5a19-4a73-b69d-3aaf106ab826" providerId="ADAL" clId="{D1B1F681-3A1F-4EDB-8D02-0AE2D74257FA}" dt="2023-03-30T16:08:57.992" v="1496" actId="478"/>
            <ac:spMkLst>
              <pc:docMk/>
              <pc:sldMasterMk cId="2935749465" sldId="2147483753"/>
              <pc:sldLayoutMk cId="2408049918" sldId="2147483754"/>
              <ac:spMk id="5" creationId="{00000000-0000-0000-0000-000000000000}"/>
            </ac:spMkLst>
          </pc:spChg>
          <pc:picChg chg="add del mod">
            <ac:chgData name="Sara Bloom [KDC]" userId="2ae3aef6-5a19-4a73-b69d-3aaf106ab826" providerId="ADAL" clId="{D1B1F681-3A1F-4EDB-8D02-0AE2D74257FA}" dt="2023-03-30T16:09:51.533" v="1502" actId="478"/>
            <ac:picMkLst>
              <pc:docMk/>
              <pc:sldMasterMk cId="2935749465" sldId="2147483753"/>
              <pc:sldLayoutMk cId="2408049918" sldId="2147483754"/>
              <ac:picMk id="7" creationId="{F1256963-B976-4DB0-B8F6-9609283D24CA}"/>
            </ac:picMkLst>
          </pc:picChg>
        </pc:sldLayoutChg>
        <pc:sldLayoutChg chg="del">
          <pc:chgData name="Sara Bloom [KDC]" userId="2ae3aef6-5a19-4a73-b69d-3aaf106ab826" providerId="ADAL" clId="{D1B1F681-3A1F-4EDB-8D02-0AE2D74257FA}" dt="2023-04-21T20:07:54.320" v="4079" actId="47"/>
          <pc:sldLayoutMkLst>
            <pc:docMk/>
            <pc:sldMasterMk cId="2935749465" sldId="2147483753"/>
            <pc:sldLayoutMk cId="3676893147" sldId="2147483765"/>
          </pc:sldLayoutMkLst>
        </pc:sldLayoutChg>
        <pc:sldLayoutChg chg="del">
          <pc:chgData name="Sara Bloom [KDC]" userId="2ae3aef6-5a19-4a73-b69d-3aaf106ab826" providerId="ADAL" clId="{D1B1F681-3A1F-4EDB-8D02-0AE2D74257FA}" dt="2023-04-24T13:37:00.203" v="4608" actId="47"/>
          <pc:sldLayoutMkLst>
            <pc:docMk/>
            <pc:sldMasterMk cId="2935749465" sldId="2147483753"/>
            <pc:sldLayoutMk cId="3033118883" sldId="21474837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9707C3-23CF-427B-AD95-E60AAC404C4E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290D68-5950-404B-807D-FAEC6F982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5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EFDCB-B7C4-49E9-9C51-7A6613EEE6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8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need to leave the table?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C.A.V.E. Dwellers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Is it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90D68-5950-404B-807D-FAEC6F982F5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1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EFDCB-B7C4-49E9-9C51-7A6613EEE6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4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90D68-5950-404B-807D-FAEC6F982F5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8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How do Counties get started?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A variety of uses for bonds.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Resource partners are available.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EFDCB-B7C4-49E9-9C51-7A6613EEE6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EFDCB-B7C4-49E9-9C51-7A6613EEE6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importantly, think regionally.</a:t>
            </a:r>
          </a:p>
          <a:p>
            <a:pPr rtl="0"/>
            <a:r>
              <a:rPr lang="en-US">
                <a:effectLst/>
                <a:latin typeface="-apple-system"/>
              </a:rPr>
              <a:t>It’s </a:t>
            </a:r>
            <a:r>
              <a:rPr lang="en-US" dirty="0">
                <a:effectLst/>
                <a:latin typeface="-apple-system"/>
              </a:rPr>
              <a:t>more about leveraging regional assets (workforce, infrastructure, development friendly policies) and </a:t>
            </a:r>
            <a:r>
              <a:rPr lang="en-US">
                <a:effectLst/>
                <a:latin typeface="-apple-system"/>
              </a:rPr>
              <a:t>readiness </a:t>
            </a:r>
            <a:endParaRPr lang="en-US" dirty="0"/>
          </a:p>
          <a:p>
            <a:r>
              <a:rPr lang="en-US" dirty="0"/>
              <a:t>Positive outlooks, positive conversations.</a:t>
            </a:r>
          </a:p>
          <a:p>
            <a:r>
              <a:rPr lang="en-US" dirty="0"/>
              <a:t>Recognize the growth and potential of the state…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EFDCB-B7C4-49E9-9C51-7A6613EEE6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44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EFDCB-B7C4-49E9-9C51-7A6613EEE6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2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060-7957-4A63-BE7C-71FE34209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4991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88DC-E469-4959-A46C-044761F63985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060-7957-4A63-BE7C-71FE34209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7440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D830-A019-45BC-B765-1A36726F4200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060-7957-4A63-BE7C-71FE34209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4917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F955-2586-4A2C-8CEE-80A16C2A6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B0F0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3AD5F-4D0C-4D0F-82EF-A25EF4D01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417B1-72DE-4E86-8298-ECE4BCFE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C184-2F4C-4B9B-9F32-64A757570C3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4CBA2-C13D-46A6-AD7A-D0575657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0970D-BA6F-45A9-BEA8-1A4A201D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DEB6-330E-4D01-9C41-90B8196B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0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2E00-1A29-4ED8-A71F-3CC40A258025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060-7957-4A63-BE7C-71FE34209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2245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1BF3-D06A-4820-8320-A8FDE0A55559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060-7957-4A63-BE7C-71FE34209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9732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2B61-E273-4A4C-94C4-E2616383004E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060-7957-4A63-BE7C-71FE34209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8236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6CAE-E39E-4C78-BFCE-66DB83980779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060-7957-4A63-BE7C-71FE34209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4787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D4FC-9EF8-404C-98E6-F22EAA87AB2B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060-7957-4A63-BE7C-71FE34209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4042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9576-E1CE-4532-9309-DA278AE54225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060-7957-4A63-BE7C-71FE34209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5920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585A-C588-4B2B-A46B-BE746214A408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060-7957-4A63-BE7C-71FE34209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498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2AD4-C546-4F7D-B263-E6CD2DAF0B10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060-7957-4A63-BE7C-71FE34209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204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AE6E-E807-452E-BE44-5F082B116EA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D4D3E-BCA0-4EE1-B0F2-7F4F72E49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4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7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hyperlink" Target="https://www.kansascommerce.gov/initiatives-and-incentive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hyperlink" Target="https://www.kansascommerce.gov/cdbg/find-assistance-in-your-are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3" Type="http://schemas.openxmlformats.org/officeDocument/2006/relationships/image" Target="../media/image5.sv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sv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31" Type="http://schemas.openxmlformats.org/officeDocument/2006/relationships/image" Target="../media/image34.sv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Relationship Id="rId27" Type="http://schemas.openxmlformats.org/officeDocument/2006/relationships/image" Target="../media/image30.png"/><Relationship Id="rId30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tower, day&#10;&#10;Description automatically generated">
            <a:extLst>
              <a:ext uri="{FF2B5EF4-FFF2-40B4-BE49-F238E27FC236}">
                <a16:creationId xmlns:a16="http://schemas.microsoft.com/office/drawing/2014/main" id="{9E881AA4-1964-440E-A7B5-C9CE23DB8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08" y="-23257"/>
            <a:ext cx="12269216" cy="69045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3B07E2-BBF3-461D-9533-A6037F8E98C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92181" y="2536166"/>
            <a:ext cx="5756319" cy="2247468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URW DIN SemiCond" pitchFamily="2" charset="77"/>
                <a:cs typeface="Calibri Light"/>
              </a:rPr>
              <a:t>ECONOMIC</a:t>
            </a:r>
            <a:br>
              <a:rPr lang="en-US" sz="5000" b="1" dirty="0">
                <a:solidFill>
                  <a:schemeClr val="bg1"/>
                </a:solidFill>
                <a:latin typeface="URW DIN SemiCond" pitchFamily="2" charset="77"/>
                <a:cs typeface="Calibri Light"/>
              </a:rPr>
            </a:br>
            <a:r>
              <a:rPr lang="en-US" sz="5000" b="1" dirty="0">
                <a:solidFill>
                  <a:schemeClr val="bg1"/>
                </a:solidFill>
                <a:latin typeface="URW DIN SemiCond" pitchFamily="2" charset="77"/>
                <a:cs typeface="Calibri Light"/>
              </a:rPr>
              <a:t>DEVELOPMENT</a:t>
            </a:r>
            <a:br>
              <a:rPr lang="en-US" sz="5000" b="1" dirty="0">
                <a:solidFill>
                  <a:schemeClr val="bg1"/>
                </a:solidFill>
                <a:latin typeface="URW DIN SemiCond" pitchFamily="2" charset="77"/>
                <a:cs typeface="Calibri Light"/>
              </a:rPr>
            </a:br>
            <a:r>
              <a:rPr lang="en-US" sz="5000" b="1" dirty="0">
                <a:solidFill>
                  <a:schemeClr val="bg1"/>
                </a:solidFill>
                <a:latin typeface="URW DIN SemiCond" pitchFamily="2" charset="77"/>
                <a:cs typeface="Calibri Light"/>
              </a:rPr>
              <a:t>FOR COUNTIES</a:t>
            </a:r>
            <a:endParaRPr lang="en-US" sz="5000" b="1" dirty="0">
              <a:solidFill>
                <a:schemeClr val="bg1"/>
              </a:solidFill>
              <a:latin typeface="URW DIN SemiCond" pitchFamily="2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96559C8-D6BB-481C-8425-00A9B69AB0AF}"/>
              </a:ext>
            </a:extLst>
          </p:cNvPr>
          <p:cNvSpPr txBox="1">
            <a:spLocks/>
          </p:cNvSpPr>
          <p:nvPr/>
        </p:nvSpPr>
        <p:spPr>
          <a:xfrm>
            <a:off x="1304880" y="2122633"/>
            <a:ext cx="5756319" cy="326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ECO DEVO 101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93C9FA0-C23F-4F3A-8278-4A88B2C747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304881" y="749002"/>
            <a:ext cx="1305463" cy="8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7122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1" y="2222184"/>
            <a:ext cx="9665458" cy="3775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Trade Gothic Next Cond" panose="020B0506040303020004" pitchFamily="34" charset="0"/>
                <a:cs typeface="Calibri" panose="020F0502020204030204" pitchFamily="34" charset="0"/>
              </a:rPr>
              <a:t>After evaluating the current conditions, an action plan can be developed for economic development. Broadly speaking, economic development activities fall into four different categories:</a:t>
            </a:r>
          </a:p>
          <a:p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  <a:cs typeface="Calibri" panose="020F0502020204030204" pitchFamily="34" charset="0"/>
              </a:rPr>
              <a:t>Retention and expansion: Businesses already in the community.</a:t>
            </a:r>
          </a:p>
          <a:p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  <a:cs typeface="Calibri" panose="020F0502020204030204" pitchFamily="34" charset="0"/>
              </a:rPr>
              <a:t>Business recruitment: Actively pursuing new businesses from outside the community.</a:t>
            </a:r>
          </a:p>
          <a:p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  <a:cs typeface="Calibri" panose="020F0502020204030204" pitchFamily="34" charset="0"/>
              </a:rPr>
              <a:t>Entrepreneurship: Long-term process of developing and supporting new small businesses.</a:t>
            </a:r>
          </a:p>
          <a:p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  <a:cs typeface="Calibri" panose="020F0502020204030204" pitchFamily="34" charset="0"/>
              </a:rPr>
              <a:t>Community vibrancy: Creating a quality place to live, work and play. </a:t>
            </a:r>
            <a:endParaRPr lang="en-US" sz="3600" dirty="0">
              <a:solidFill>
                <a:srgbClr val="FFFFFF"/>
              </a:solidFill>
              <a:latin typeface="Trade Gothic Next Cond" panose="020B05060403030200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7C0AC9-2CC4-43A0-83E5-D0B03F93492A}"/>
              </a:ext>
            </a:extLst>
          </p:cNvPr>
          <p:cNvSpPr txBox="1">
            <a:spLocks/>
          </p:cNvSpPr>
          <p:nvPr/>
        </p:nvSpPr>
        <p:spPr>
          <a:xfrm>
            <a:off x="1055500" y="1437991"/>
            <a:ext cx="8309020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PLAN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4298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1" y="2222184"/>
            <a:ext cx="9665458" cy="37751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  <a:cs typeface="Calibri" panose="020F0502020204030204" pitchFamily="34" charset="0"/>
              </a:rPr>
              <a:t>Define roles</a:t>
            </a:r>
          </a:p>
          <a:p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  <a:cs typeface="Calibri" panose="020F0502020204030204" pitchFamily="34" charset="0"/>
              </a:rPr>
              <a:t>Understand roles</a:t>
            </a:r>
          </a:p>
          <a:p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  <a:cs typeface="Calibri" panose="020F0502020204030204" pitchFamily="34" charset="0"/>
              </a:rPr>
              <a:t>Resist the urge to become involved</a:t>
            </a:r>
            <a:endParaRPr lang="en-US" dirty="0">
              <a:solidFill>
                <a:srgbClr val="FFFFFF"/>
              </a:solidFill>
              <a:latin typeface="Trade Gothic Next Cond" panose="020B05060403030200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7C0AC9-2CC4-43A0-83E5-D0B03F93492A}"/>
              </a:ext>
            </a:extLst>
          </p:cNvPr>
          <p:cNvSpPr txBox="1">
            <a:spLocks/>
          </p:cNvSpPr>
          <p:nvPr/>
        </p:nvSpPr>
        <p:spPr>
          <a:xfrm>
            <a:off x="1055500" y="1437991"/>
            <a:ext cx="8309020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IMPLEMENT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6381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1" y="1809095"/>
            <a:ext cx="9665458" cy="4178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Do the math. 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What should your community use to determine success?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Everything has a cost and risk, real or perceived. 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Is the community willing to accept the risk and potential downsides of a development project?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Not all projects are the right project. 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It is important to consider what would happen if the project actually chooses your community.</a:t>
            </a:r>
          </a:p>
          <a:p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Confidentiality is a must. 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Although it may be difficult to understand, confidentiality is required for success.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7C0AC9-2CC4-43A0-83E5-D0B03F93492A}"/>
              </a:ext>
            </a:extLst>
          </p:cNvPr>
          <p:cNvSpPr txBox="1">
            <a:spLocks/>
          </p:cNvSpPr>
          <p:nvPr/>
        </p:nvSpPr>
        <p:spPr>
          <a:xfrm>
            <a:off x="1055500" y="1024902"/>
            <a:ext cx="8309020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THINGS TO CONSIDER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0671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0" y="1024902"/>
            <a:ext cx="10369883" cy="54313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rade Gothic Next Cond" panose="020B0506040303020004" pitchFamily="34" charset="0"/>
              </a:rPr>
              <a:t>Be ready.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Trade Gothic Next Cond" panose="020B0506040303020004" pitchFamily="34" charset="0"/>
              </a:rPr>
              <a:t>Having all the necessary elements in place to accommodate a project saves the community and business a lot of headaches.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rade Gothic Next Cond" panose="020B0506040303020004" pitchFamily="34" charset="0"/>
              </a:rPr>
              <a:t>Think regionally.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Trade Gothic Next Cond" panose="020B0506040303020004" pitchFamily="34" charset="0"/>
              </a:rPr>
              <a:t>While every official answers to a constituency, business does not observe political boundaries. Building a strong business ecosystem enhances an individual community’s chances for success.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rade Gothic Next Cond" panose="020B0506040303020004" pitchFamily="34" charset="0"/>
              </a:rPr>
              <a:t>Think creatively.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Trade Gothic Next Cond" panose="020B0506040303020004" pitchFamily="34" charset="0"/>
              </a:rPr>
              <a:t>Most projects require some degree of creativity or flexibility at some point in the process.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rade Gothic Next Cond" panose="020B0506040303020004" pitchFamily="34" charset="0"/>
              </a:rPr>
              <a:t>Celebrate success.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Trade Gothic Next Cond" panose="020B0506040303020004" pitchFamily="34" charset="0"/>
              </a:rPr>
              <a:t>Too often communities fail to acknowledge their success or tell their story. </a:t>
            </a:r>
            <a:br>
              <a:rPr lang="en-US" dirty="0">
                <a:solidFill>
                  <a:schemeClr val="bg1"/>
                </a:solidFill>
                <a:latin typeface="Trade Gothic Next Cond" panose="020B05060403030200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Trade Gothic Next Cond" panose="020B0506040303020004" pitchFamily="34" charset="0"/>
              </a:rPr>
              <a:t>Success may be small, but it must be celebrated. 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3178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1" y="2222185"/>
            <a:ext cx="6278174" cy="34397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Local Governments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State Governments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Federal Governments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Special Authorities – airports, stadiums, redevelopment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Public Private Partnerships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Chambers and Other Business Associations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Area Youth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7C0AC9-2CC4-43A0-83E5-D0B03F93492A}"/>
              </a:ext>
            </a:extLst>
          </p:cNvPr>
          <p:cNvSpPr txBox="1">
            <a:spLocks/>
          </p:cNvSpPr>
          <p:nvPr/>
        </p:nvSpPr>
        <p:spPr>
          <a:xfrm>
            <a:off x="1055500" y="1437991"/>
            <a:ext cx="8309020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WHO’S AT THE TABLE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47A769-CE6B-429E-B47A-55CEFAC93881}"/>
              </a:ext>
            </a:extLst>
          </p:cNvPr>
          <p:cNvSpPr txBox="1">
            <a:spLocks noChangeArrowheads="1"/>
          </p:cNvSpPr>
          <p:nvPr/>
        </p:nvSpPr>
        <p:spPr>
          <a:xfrm>
            <a:off x="7331614" y="2222185"/>
            <a:ext cx="4518646" cy="3005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Universities and Research Institutions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Community Colleges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Workforce Development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Neighborhood Groups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Utilities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Philanthropic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7702239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looking at a sign&#10;&#10;Description automatically generated with medium confidence">
            <a:extLst>
              <a:ext uri="{FF2B5EF4-FFF2-40B4-BE49-F238E27FC236}">
                <a16:creationId xmlns:a16="http://schemas.microsoft.com/office/drawing/2014/main" id="{24DC190E-346A-4289-8DFB-8F2127690B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4" r="-1" b="295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8DF19-8CAF-42A4-B642-C16917EB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662DDEB6-330E-4D01-9C41-90B8196BC1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AutoShape 4" descr="Patterson Family Foundation">
            <a:extLst>
              <a:ext uri="{FF2B5EF4-FFF2-40B4-BE49-F238E27FC236}">
                <a16:creationId xmlns:a16="http://schemas.microsoft.com/office/drawing/2014/main" id="{A75B03D2-12A9-EADD-1F45-79ED18C44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57F80B-8E94-4709-A3FE-8F7724D61638}"/>
              </a:ext>
            </a:extLst>
          </p:cNvPr>
          <p:cNvSpPr txBox="1">
            <a:spLocks/>
          </p:cNvSpPr>
          <p:nvPr/>
        </p:nvSpPr>
        <p:spPr>
          <a:xfrm>
            <a:off x="496799" y="3308325"/>
            <a:ext cx="9144000" cy="30632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B0F0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>
                <a:solidFill>
                  <a:schemeClr val="bg1"/>
                </a:solidFill>
                <a:latin typeface="URW DIN" panose="00000500000000000000" pitchFamily="50" charset="0"/>
                <a:cs typeface="Arial" panose="020B0604020202020204" pitchFamily="34" charset="0"/>
              </a:rPr>
              <a:t>QUALITY OF</a:t>
            </a:r>
          </a:p>
          <a:p>
            <a:pPr algn="l"/>
            <a:r>
              <a:rPr lang="en-US" altLang="en-US" sz="6600">
                <a:solidFill>
                  <a:srgbClr val="FFC000"/>
                </a:solidFill>
                <a:latin typeface="URW DIN" panose="00000500000000000000" pitchFamily="50" charset="0"/>
                <a:cs typeface="Arial" panose="020B0604020202020204" pitchFamily="34" charset="0"/>
              </a:rPr>
              <a:t>PLACE</a:t>
            </a:r>
            <a:endParaRPr lang="en-US" sz="6600">
              <a:solidFill>
                <a:srgbClr val="FFC000"/>
              </a:solidFill>
              <a:latin typeface="URW DIN" panose="00000500000000000000" pitchFamily="50" charset="0"/>
            </a:endParaRPr>
          </a:p>
        </p:txBody>
      </p:sp>
      <p:pic>
        <p:nvPicPr>
          <p:cNvPr id="7" name="Picture 6" descr="A picture containing text, clipart, dishware, tableware&#10;&#10;Description automatically generated">
            <a:extLst>
              <a:ext uri="{FF2B5EF4-FFF2-40B4-BE49-F238E27FC236}">
                <a16:creationId xmlns:a16="http://schemas.microsoft.com/office/drawing/2014/main" id="{DA00C4D9-2897-4D94-90A2-3BC5C97E1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6" y="628033"/>
            <a:ext cx="2095866" cy="8630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73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1" y="2222185"/>
            <a:ext cx="8309019" cy="42525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“Quality of place” is our common denominator… </a:t>
            </a:r>
            <a:r>
              <a:rPr lang="en-US" sz="2400" b="1" dirty="0">
                <a:solidFill>
                  <a:schemeClr val="bg1"/>
                </a:solidFill>
                <a:latin typeface="Trade Gothic Next Cond" panose="020B0506040303020004" pitchFamily="34" charset="0"/>
              </a:rPr>
              <a:t>it’s what keeps us around</a:t>
            </a: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It attracts (and retains) the population, adds revenue, and boosts recognition and reputation.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It creates “maximum livability”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7C0AC9-2CC4-43A0-83E5-D0B03F93492A}"/>
              </a:ext>
            </a:extLst>
          </p:cNvPr>
          <p:cNvSpPr txBox="1">
            <a:spLocks/>
          </p:cNvSpPr>
          <p:nvPr/>
        </p:nvSpPr>
        <p:spPr>
          <a:xfrm>
            <a:off x="1055500" y="1437991"/>
            <a:ext cx="8309020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IT ALL COMES DOWN TO QUALITY OF PLACE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191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90DBBD7-1B14-4E0D-AF02-4222060D9568}"/>
              </a:ext>
            </a:extLst>
          </p:cNvPr>
          <p:cNvGrpSpPr/>
          <p:nvPr/>
        </p:nvGrpSpPr>
        <p:grpSpPr>
          <a:xfrm>
            <a:off x="1076084" y="1534871"/>
            <a:ext cx="6111297" cy="503685"/>
            <a:chOff x="0" y="59953"/>
            <a:chExt cx="6111297" cy="50368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147B054-11EF-4A72-8862-A7DC77442919}"/>
                </a:ext>
              </a:extLst>
            </p:cNvPr>
            <p:cNvSpPr/>
            <p:nvPr/>
          </p:nvSpPr>
          <p:spPr>
            <a:xfrm>
              <a:off x="0" y="59953"/>
              <a:ext cx="6111297" cy="5036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: Rounded Corners 4">
              <a:extLst>
                <a:ext uri="{FF2B5EF4-FFF2-40B4-BE49-F238E27FC236}">
                  <a16:creationId xmlns:a16="http://schemas.microsoft.com/office/drawing/2014/main" id="{1461F524-013B-43B2-ACAD-DC906C058FF1}"/>
                </a:ext>
              </a:extLst>
            </p:cNvPr>
            <p:cNvSpPr txBox="1"/>
            <p:nvPr/>
          </p:nvSpPr>
          <p:spPr>
            <a:xfrm>
              <a:off x="24588" y="84541"/>
              <a:ext cx="6062121" cy="454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Jobs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400DAC-D07A-459D-9F6C-8B812C02A535}"/>
              </a:ext>
            </a:extLst>
          </p:cNvPr>
          <p:cNvGrpSpPr/>
          <p:nvPr/>
        </p:nvGrpSpPr>
        <p:grpSpPr>
          <a:xfrm>
            <a:off x="1076084" y="2099036"/>
            <a:ext cx="6111297" cy="503685"/>
            <a:chOff x="0" y="624118"/>
            <a:chExt cx="6111297" cy="503685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A8EB650-144D-4E3C-A412-9393B6C81AB8}"/>
                </a:ext>
              </a:extLst>
            </p:cNvPr>
            <p:cNvSpPr/>
            <p:nvPr/>
          </p:nvSpPr>
          <p:spPr>
            <a:xfrm>
              <a:off x="0" y="624118"/>
              <a:ext cx="6111297" cy="503685"/>
            </a:xfrm>
            <a:prstGeom prst="roundRect">
              <a:avLst/>
            </a:prstGeom>
            <a:solidFill>
              <a:srgbClr val="00947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216BA664-0EE3-4CC1-A42C-D52E631CAD1F}"/>
                </a:ext>
              </a:extLst>
            </p:cNvPr>
            <p:cNvSpPr txBox="1"/>
            <p:nvPr/>
          </p:nvSpPr>
          <p:spPr>
            <a:xfrm>
              <a:off x="24588" y="648706"/>
              <a:ext cx="6062121" cy="454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Safety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D78655-E4AC-4235-9FF3-B07D258F9BD3}"/>
              </a:ext>
            </a:extLst>
          </p:cNvPr>
          <p:cNvGrpSpPr/>
          <p:nvPr/>
        </p:nvGrpSpPr>
        <p:grpSpPr>
          <a:xfrm>
            <a:off x="1076084" y="2663201"/>
            <a:ext cx="6111297" cy="503685"/>
            <a:chOff x="0" y="1188283"/>
            <a:chExt cx="6111297" cy="50368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73FD72B-BFBB-4E0F-AE92-A2EBBED6E8AD}"/>
                </a:ext>
              </a:extLst>
            </p:cNvPr>
            <p:cNvSpPr/>
            <p:nvPr/>
          </p:nvSpPr>
          <p:spPr>
            <a:xfrm>
              <a:off x="0" y="1188283"/>
              <a:ext cx="6111297" cy="5036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: Rounded Corners 8">
              <a:extLst>
                <a:ext uri="{FF2B5EF4-FFF2-40B4-BE49-F238E27FC236}">
                  <a16:creationId xmlns:a16="http://schemas.microsoft.com/office/drawing/2014/main" id="{7A3F7ACA-22FC-4065-ACC5-D00C86788BAF}"/>
                </a:ext>
              </a:extLst>
            </p:cNvPr>
            <p:cNvSpPr txBox="1"/>
            <p:nvPr/>
          </p:nvSpPr>
          <p:spPr>
            <a:xfrm>
              <a:off x="24588" y="1212871"/>
              <a:ext cx="6062121" cy="454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Education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842B69-13E1-450D-ACAD-354E97F11851}"/>
              </a:ext>
            </a:extLst>
          </p:cNvPr>
          <p:cNvGrpSpPr/>
          <p:nvPr/>
        </p:nvGrpSpPr>
        <p:grpSpPr>
          <a:xfrm>
            <a:off x="1076084" y="3227366"/>
            <a:ext cx="6111297" cy="503685"/>
            <a:chOff x="0" y="1752448"/>
            <a:chExt cx="6111297" cy="50368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1FA1BD6-A521-425B-87F9-3D7202419E07}"/>
                </a:ext>
              </a:extLst>
            </p:cNvPr>
            <p:cNvSpPr/>
            <p:nvPr/>
          </p:nvSpPr>
          <p:spPr>
            <a:xfrm>
              <a:off x="0" y="1752448"/>
              <a:ext cx="6111297" cy="5036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: Rounded Corners 10">
              <a:extLst>
                <a:ext uri="{FF2B5EF4-FFF2-40B4-BE49-F238E27FC236}">
                  <a16:creationId xmlns:a16="http://schemas.microsoft.com/office/drawing/2014/main" id="{CAF4775A-7E1A-4DAD-AF56-EEBCC35BDCB8}"/>
                </a:ext>
              </a:extLst>
            </p:cNvPr>
            <p:cNvSpPr txBox="1"/>
            <p:nvPr/>
          </p:nvSpPr>
          <p:spPr>
            <a:xfrm>
              <a:off x="24588" y="1777036"/>
              <a:ext cx="6062121" cy="454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Environmental quality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5860E9-AA9D-406C-B107-F6F237C4E04E}"/>
              </a:ext>
            </a:extLst>
          </p:cNvPr>
          <p:cNvGrpSpPr/>
          <p:nvPr/>
        </p:nvGrpSpPr>
        <p:grpSpPr>
          <a:xfrm>
            <a:off x="1076084" y="3791531"/>
            <a:ext cx="6111297" cy="503685"/>
            <a:chOff x="0" y="2316613"/>
            <a:chExt cx="6111297" cy="50368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06360DF-2FF6-41E5-92ED-CABD6D3F986D}"/>
                </a:ext>
              </a:extLst>
            </p:cNvPr>
            <p:cNvSpPr/>
            <p:nvPr/>
          </p:nvSpPr>
          <p:spPr>
            <a:xfrm>
              <a:off x="0" y="2316613"/>
              <a:ext cx="6111297" cy="5036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: Rounded Corners 12">
              <a:extLst>
                <a:ext uri="{FF2B5EF4-FFF2-40B4-BE49-F238E27FC236}">
                  <a16:creationId xmlns:a16="http://schemas.microsoft.com/office/drawing/2014/main" id="{10ADB71E-D7D9-45C6-8DDB-6803A1B827E2}"/>
                </a:ext>
              </a:extLst>
            </p:cNvPr>
            <p:cNvSpPr txBox="1"/>
            <p:nvPr/>
          </p:nvSpPr>
          <p:spPr>
            <a:xfrm>
              <a:off x="24588" y="2341201"/>
              <a:ext cx="6062121" cy="454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Cultural and recreational amenities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D11486-FC4D-41D8-AF36-5A1FE4A5A707}"/>
              </a:ext>
            </a:extLst>
          </p:cNvPr>
          <p:cNvGrpSpPr/>
          <p:nvPr/>
        </p:nvGrpSpPr>
        <p:grpSpPr>
          <a:xfrm>
            <a:off x="1076084" y="4355696"/>
            <a:ext cx="6111297" cy="503685"/>
            <a:chOff x="0" y="2880778"/>
            <a:chExt cx="6111297" cy="50368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D98A5A-B2E9-4A3E-97D6-EA2E84BB429B}"/>
                </a:ext>
              </a:extLst>
            </p:cNvPr>
            <p:cNvSpPr/>
            <p:nvPr/>
          </p:nvSpPr>
          <p:spPr>
            <a:xfrm>
              <a:off x="0" y="2880778"/>
              <a:ext cx="6111297" cy="503685"/>
            </a:xfrm>
            <a:prstGeom prst="roundRect">
              <a:avLst/>
            </a:prstGeom>
            <a:solidFill>
              <a:srgbClr val="D93A3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14">
              <a:extLst>
                <a:ext uri="{FF2B5EF4-FFF2-40B4-BE49-F238E27FC236}">
                  <a16:creationId xmlns:a16="http://schemas.microsoft.com/office/drawing/2014/main" id="{0CEF8023-7BFD-478A-81A9-0757E8E0319A}"/>
                </a:ext>
              </a:extLst>
            </p:cNvPr>
            <p:cNvSpPr txBox="1"/>
            <p:nvPr/>
          </p:nvSpPr>
          <p:spPr>
            <a:xfrm>
              <a:off x="24588" y="2905366"/>
              <a:ext cx="6062121" cy="454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Healthcare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79C73D-3885-4DF5-9069-F1109CA76A56}"/>
              </a:ext>
            </a:extLst>
          </p:cNvPr>
          <p:cNvGrpSpPr/>
          <p:nvPr/>
        </p:nvGrpSpPr>
        <p:grpSpPr>
          <a:xfrm>
            <a:off x="1076084" y="4919861"/>
            <a:ext cx="6111297" cy="503685"/>
            <a:chOff x="0" y="3444943"/>
            <a:chExt cx="6111297" cy="50368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D4069DF-A1F2-47BC-88D0-BC76C7130264}"/>
                </a:ext>
              </a:extLst>
            </p:cNvPr>
            <p:cNvSpPr/>
            <p:nvPr/>
          </p:nvSpPr>
          <p:spPr>
            <a:xfrm>
              <a:off x="0" y="3444943"/>
              <a:ext cx="6111297" cy="503685"/>
            </a:xfrm>
            <a:prstGeom prst="roundRect">
              <a:avLst/>
            </a:prstGeom>
            <a:solidFill>
              <a:srgbClr val="12398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: Rounded Corners 16">
              <a:extLst>
                <a:ext uri="{FF2B5EF4-FFF2-40B4-BE49-F238E27FC236}">
                  <a16:creationId xmlns:a16="http://schemas.microsoft.com/office/drawing/2014/main" id="{86AEBF38-E9EF-44B3-90DD-CFD1F24ABD3B}"/>
                </a:ext>
              </a:extLst>
            </p:cNvPr>
            <p:cNvSpPr txBox="1"/>
            <p:nvPr/>
          </p:nvSpPr>
          <p:spPr>
            <a:xfrm>
              <a:off x="24588" y="3469531"/>
              <a:ext cx="6062121" cy="454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Cost of living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8EFB24-EA56-441A-AC05-9D9D37B94A7D}"/>
              </a:ext>
            </a:extLst>
          </p:cNvPr>
          <p:cNvGrpSpPr/>
          <p:nvPr/>
        </p:nvGrpSpPr>
        <p:grpSpPr>
          <a:xfrm>
            <a:off x="1076084" y="5484026"/>
            <a:ext cx="6111297" cy="503685"/>
            <a:chOff x="0" y="4009108"/>
            <a:chExt cx="6111297" cy="50368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413B027-CEFE-44E5-A1D6-EB794D49658F}"/>
                </a:ext>
              </a:extLst>
            </p:cNvPr>
            <p:cNvSpPr/>
            <p:nvPr/>
          </p:nvSpPr>
          <p:spPr>
            <a:xfrm>
              <a:off x="0" y="4009108"/>
              <a:ext cx="6111297" cy="50368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18">
              <a:extLst>
                <a:ext uri="{FF2B5EF4-FFF2-40B4-BE49-F238E27FC236}">
                  <a16:creationId xmlns:a16="http://schemas.microsoft.com/office/drawing/2014/main" id="{E46DFD1C-4BA1-419D-BE2F-C8B5A2943429}"/>
                </a:ext>
              </a:extLst>
            </p:cNvPr>
            <p:cNvSpPr txBox="1"/>
            <p:nvPr/>
          </p:nvSpPr>
          <p:spPr>
            <a:xfrm>
              <a:off x="24588" y="4033696"/>
              <a:ext cx="6062121" cy="454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Housing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46175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1" y="2222184"/>
            <a:ext cx="6278174" cy="34109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Trade Gothic Next Cond" panose="020B0506040303020004" pitchFamily="34" charset="0"/>
              </a:rPr>
              <a:t>Create strong partnerships.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Encourage cooperation between County and City.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Be proactive, forward-thinking, and open.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Seek out partnerships and utilize friends.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i="1" dirty="0">
                <a:solidFill>
                  <a:schemeClr val="bg1"/>
                </a:solidFill>
                <a:latin typeface="Trade Gothic Next Cond" panose="020B0506040303020004" pitchFamily="34" charset="0"/>
              </a:rPr>
              <a:t>“You can not shake hands with a clenched fist.”</a:t>
            </a:r>
            <a:br>
              <a:rPr lang="en-US" sz="2400" i="1" dirty="0">
                <a:solidFill>
                  <a:schemeClr val="bg1"/>
                </a:solidFill>
                <a:latin typeface="Trade Gothic Next Cond" panose="020B05060403030200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Trade Gothic Next Cond" panose="020B0506040303020004" pitchFamily="34" charset="0"/>
              </a:rPr>
              <a:t>-Indira Gandhi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7C0AC9-2CC4-43A0-83E5-D0B03F93492A}"/>
              </a:ext>
            </a:extLst>
          </p:cNvPr>
          <p:cNvSpPr txBox="1">
            <a:spLocks/>
          </p:cNvSpPr>
          <p:nvPr/>
        </p:nvSpPr>
        <p:spPr>
          <a:xfrm>
            <a:off x="1055500" y="1437991"/>
            <a:ext cx="8309020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WHAT CAN YOU DO AT A COUNTY LEVEL?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4871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1" y="2222185"/>
            <a:ext cx="8309019" cy="42525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Trade Gothic Next Cond" panose="020B0506040303020004" pitchFamily="34" charset="0"/>
              </a:rPr>
              <a:t>Take an active role in business recruitment, retention, and expansion.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Market the ROZ program.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Incentives and tax abatements.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Workforce training.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Planning and zoning for housing.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Childcare initiatives.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New energy solutions.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7C0AC9-2CC4-43A0-83E5-D0B03F93492A}"/>
              </a:ext>
            </a:extLst>
          </p:cNvPr>
          <p:cNvSpPr txBox="1">
            <a:spLocks/>
          </p:cNvSpPr>
          <p:nvPr/>
        </p:nvSpPr>
        <p:spPr>
          <a:xfrm>
            <a:off x="1055500" y="1437991"/>
            <a:ext cx="8309020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WHAT CAN YOU DO AT A COUNTY LEVEL?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339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E8178B6-5940-4802-A870-F4CD4E308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A66AA0C-96E1-4A27-9A97-ADF1E66F0B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55500" y="1175657"/>
            <a:ext cx="6082602" cy="78686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URW DIN SemiCond" pitchFamily="2" charset="77"/>
                <a:cs typeface="Calibri Light"/>
              </a:rPr>
              <a:t>INTRODUCTIONS</a:t>
            </a:r>
            <a:endParaRPr lang="en-US" sz="5000" b="1" dirty="0">
              <a:solidFill>
                <a:schemeClr val="bg1"/>
              </a:solidFill>
              <a:latin typeface="URW DIN SemiCond" pitchFamily="2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035137E-082D-466A-AE31-362FE6B126B4}"/>
              </a:ext>
            </a:extLst>
          </p:cNvPr>
          <p:cNvSpPr txBox="1">
            <a:spLocks/>
          </p:cNvSpPr>
          <p:nvPr/>
        </p:nvSpPr>
        <p:spPr>
          <a:xfrm>
            <a:off x="1055500" y="2805159"/>
            <a:ext cx="3379596" cy="343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URW DIN SemiCond Demi" pitchFamily="2" charset="77"/>
                <a:cs typeface="Calibri Light"/>
              </a:rPr>
              <a:t>SARA BLOOM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0ED8B46-B46F-4CF5-BE0A-84E089B9BA16}"/>
              </a:ext>
            </a:extLst>
          </p:cNvPr>
          <p:cNvSpPr txBox="1">
            <a:spLocks/>
          </p:cNvSpPr>
          <p:nvPr/>
        </p:nvSpPr>
        <p:spPr>
          <a:xfrm>
            <a:off x="1055500" y="3132026"/>
            <a:ext cx="3379596" cy="343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 dirty="0">
                <a:solidFill>
                  <a:schemeClr val="bg1">
                    <a:alpha val="80000"/>
                  </a:schemeClr>
                </a:solidFill>
                <a:latin typeface="Trade Gothic Next LT Pro" panose="020B0503040303020004" pitchFamily="34" charset="77"/>
                <a:cs typeface="Calibri Light"/>
              </a:rPr>
              <a:t>Community Development Specialist</a:t>
            </a:r>
          </a:p>
          <a:p>
            <a:pPr algn="l"/>
            <a:endParaRPr lang="en-US" sz="1400" dirty="0">
              <a:solidFill>
                <a:schemeClr val="bg1">
                  <a:alpha val="80000"/>
                </a:schemeClr>
              </a:solidFill>
              <a:latin typeface="Trade Gothic Next LT Pro" panose="020B0503040303020004" pitchFamily="34" charset="77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0BC0F14C-2124-48D4-B37C-42E9431BD7D8}"/>
              </a:ext>
            </a:extLst>
          </p:cNvPr>
          <p:cNvSpPr txBox="1">
            <a:spLocks/>
          </p:cNvSpPr>
          <p:nvPr/>
        </p:nvSpPr>
        <p:spPr>
          <a:xfrm>
            <a:off x="1055500" y="848790"/>
            <a:ext cx="4183464" cy="326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bg1">
                    <a:alpha val="50000"/>
                  </a:schemeClr>
                </a:solidFill>
                <a:latin typeface="URW DIN SemiCond Demi" pitchFamily="2" charset="77"/>
                <a:cs typeface="Calibri Light"/>
              </a:rPr>
              <a:t>HELLO AND</a:t>
            </a:r>
            <a:endParaRPr lang="en-US" b="1" dirty="0">
              <a:solidFill>
                <a:schemeClr val="bg1">
                  <a:alpha val="50000"/>
                </a:schemeClr>
              </a:solidFill>
              <a:latin typeface="URW DIN SemiCond Demi" pitchFamily="2" charset="77"/>
              <a:cs typeface="Calibri Light"/>
            </a:endParaRPr>
          </a:p>
          <a:p>
            <a:pPr algn="l"/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1E5A2C3C-3555-42CC-B324-F97AF46BFB37}"/>
              </a:ext>
            </a:extLst>
          </p:cNvPr>
          <p:cNvSpPr txBox="1">
            <a:spLocks/>
          </p:cNvSpPr>
          <p:nvPr/>
        </p:nvSpPr>
        <p:spPr>
          <a:xfrm>
            <a:off x="1055500" y="3786945"/>
            <a:ext cx="3379596" cy="343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URW DIN SemiCond Demi" pitchFamily="2" charset="77"/>
                <a:cs typeface="Calibri Light"/>
              </a:rPr>
              <a:t>Tim Zimmerman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E3A27BDC-BF71-49A6-90E0-41077F7C8583}"/>
              </a:ext>
            </a:extLst>
          </p:cNvPr>
          <p:cNvSpPr txBox="1">
            <a:spLocks/>
          </p:cNvSpPr>
          <p:nvPr/>
        </p:nvSpPr>
        <p:spPr>
          <a:xfrm>
            <a:off x="1055500" y="4113812"/>
            <a:ext cx="3379596" cy="343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 dirty="0">
                <a:solidFill>
                  <a:schemeClr val="bg1">
                    <a:alpha val="80000"/>
                  </a:schemeClr>
                </a:solidFill>
                <a:latin typeface="Trade Gothic Next LT Pro" panose="020B0503040303020004" pitchFamily="34" charset="77"/>
                <a:cs typeface="Calibri Light"/>
              </a:rPr>
              <a:t>Business Development Specialist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833FD7B-6B1D-4457-A2D0-3ABC9B2DF4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3091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1" y="2222185"/>
            <a:ext cx="9224572" cy="30055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Trade Gothic Next Cond" panose="020B0506040303020004" pitchFamily="34" charset="0"/>
              </a:rPr>
              <a:t>Raise your standards.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No person or institution ever improved from lowering standards.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When we ask more of people they tend to rise to the occasion.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i="1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i="1" dirty="0">
                <a:solidFill>
                  <a:schemeClr val="bg1"/>
                </a:solidFill>
                <a:latin typeface="Trade Gothic Next Cond" panose="020B0506040303020004" pitchFamily="34" charset="0"/>
              </a:rPr>
              <a:t>“Refuse to lower your standards to accommodate those who refuse to raise theirs.”</a:t>
            </a:r>
            <a:br>
              <a:rPr lang="en-US" sz="2400" i="1" dirty="0">
                <a:solidFill>
                  <a:schemeClr val="bg1"/>
                </a:solidFill>
                <a:latin typeface="Trade Gothic Next Cond" panose="020B05060403030200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Trade Gothic Next Cond" panose="020B0506040303020004" pitchFamily="34" charset="0"/>
              </a:rPr>
              <a:t>-Mandy Hale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7C0AC9-2CC4-43A0-83E5-D0B03F93492A}"/>
              </a:ext>
            </a:extLst>
          </p:cNvPr>
          <p:cNvSpPr txBox="1">
            <a:spLocks/>
          </p:cNvSpPr>
          <p:nvPr/>
        </p:nvSpPr>
        <p:spPr>
          <a:xfrm>
            <a:off x="1055500" y="1437991"/>
            <a:ext cx="8309020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WHAT CAN YOU DO AT A COUNTY LEVEL?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6583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1" y="2222185"/>
            <a:ext cx="8309019" cy="42525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Trade Gothic Next Cond" panose="020B0506040303020004" pitchFamily="34" charset="0"/>
              </a:rPr>
              <a:t>Improve appearances.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The way things appear forms our opinion of them.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It’s hard to be proud of something that is poorly maintained.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Appearances of a town not only affect visitors but the people living there.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When appearances improve, self-esteem improves.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i="1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i="1" dirty="0">
                <a:solidFill>
                  <a:schemeClr val="bg1"/>
                </a:solidFill>
                <a:latin typeface="Trade Gothic Next Cond" panose="020B0506040303020004" pitchFamily="34" charset="0"/>
              </a:rPr>
              <a:t>“No area will prosper unless it attracts those who can choose to live wherever they wish.”</a:t>
            </a:r>
            <a:br>
              <a:rPr lang="en-US" sz="2400" i="1" dirty="0">
                <a:solidFill>
                  <a:schemeClr val="bg1"/>
                </a:solidFill>
                <a:latin typeface="Trade Gothic Next Cond" panose="020B05060403030200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Trade Gothic Next Cond" panose="020B0506040303020004" pitchFamily="34" charset="0"/>
              </a:rPr>
              <a:t>-Jonathon Barnett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7C0AC9-2CC4-43A0-83E5-D0B03F93492A}"/>
              </a:ext>
            </a:extLst>
          </p:cNvPr>
          <p:cNvSpPr txBox="1">
            <a:spLocks/>
          </p:cNvSpPr>
          <p:nvPr/>
        </p:nvSpPr>
        <p:spPr>
          <a:xfrm>
            <a:off x="1055500" y="1437991"/>
            <a:ext cx="8309020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WHAT CAN YOU DO AT A COUNTY LEVEL?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9704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old, stone, roof&#10;&#10;Description automatically generated">
            <a:extLst>
              <a:ext uri="{FF2B5EF4-FFF2-40B4-BE49-F238E27FC236}">
                <a16:creationId xmlns:a16="http://schemas.microsoft.com/office/drawing/2014/main" id="{1B4024C2-EDF5-409A-B215-C686EC76C8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" b="2060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AutoShape 4" descr="Patterson Family Foundation">
            <a:extLst>
              <a:ext uri="{FF2B5EF4-FFF2-40B4-BE49-F238E27FC236}">
                <a16:creationId xmlns:a16="http://schemas.microsoft.com/office/drawing/2014/main" id="{A75B03D2-12A9-EADD-1F45-79ED18C44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57F80B-8E94-4709-A3FE-8F7724D61638}"/>
              </a:ext>
            </a:extLst>
          </p:cNvPr>
          <p:cNvSpPr txBox="1">
            <a:spLocks/>
          </p:cNvSpPr>
          <p:nvPr/>
        </p:nvSpPr>
        <p:spPr>
          <a:xfrm>
            <a:off x="496799" y="3308325"/>
            <a:ext cx="9144000" cy="30632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B0F0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bg1"/>
                </a:solidFill>
                <a:latin typeface="URW DIN" panose="00000500000000000000" pitchFamily="50" charset="0"/>
                <a:cs typeface="Arial" panose="020B0604020202020204" pitchFamily="34" charset="0"/>
              </a:rPr>
              <a:t>BONDS AND</a:t>
            </a:r>
          </a:p>
          <a:p>
            <a:pPr algn="l"/>
            <a:r>
              <a:rPr lang="en-US" altLang="en-US" sz="6600" dirty="0">
                <a:latin typeface="URW DIN" panose="00000500000000000000" pitchFamily="50" charset="0"/>
                <a:cs typeface="Arial" panose="020B0604020202020204" pitchFamily="34" charset="0"/>
              </a:rPr>
              <a:t>WHERE TO START</a:t>
            </a:r>
            <a:endParaRPr lang="en-US" sz="6600" dirty="0">
              <a:latin typeface="URW DIN" panose="00000500000000000000" pitchFamily="50" charset="0"/>
            </a:endParaRPr>
          </a:p>
        </p:txBody>
      </p:sp>
      <p:pic>
        <p:nvPicPr>
          <p:cNvPr id="7" name="Picture 6" descr="A picture containing text, clipart, dishware, tableware&#10;&#10;Description automatically generated">
            <a:extLst>
              <a:ext uri="{FF2B5EF4-FFF2-40B4-BE49-F238E27FC236}">
                <a16:creationId xmlns:a16="http://schemas.microsoft.com/office/drawing/2014/main" id="{DA00C4D9-2897-4D94-90A2-3BC5C97E1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6" y="628033"/>
            <a:ext cx="2095866" cy="8630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76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gricultural Robots: A Revolutionary Tool For Farmers Worldwide |  #HowToRobot">
            <a:extLst>
              <a:ext uri="{FF2B5EF4-FFF2-40B4-BE49-F238E27FC236}">
                <a16:creationId xmlns:a16="http://schemas.microsoft.com/office/drawing/2014/main" id="{7EF16026-1C02-44DA-A2DC-AFF4E8DBD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Patterson Family Foundation">
            <a:extLst>
              <a:ext uri="{FF2B5EF4-FFF2-40B4-BE49-F238E27FC236}">
                <a16:creationId xmlns:a16="http://schemas.microsoft.com/office/drawing/2014/main" id="{A75B03D2-12A9-EADD-1F45-79ED18C44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57F80B-8E94-4709-A3FE-8F7724D61638}"/>
              </a:ext>
            </a:extLst>
          </p:cNvPr>
          <p:cNvSpPr txBox="1">
            <a:spLocks/>
          </p:cNvSpPr>
          <p:nvPr/>
        </p:nvSpPr>
        <p:spPr>
          <a:xfrm>
            <a:off x="496799" y="3308325"/>
            <a:ext cx="9144000" cy="30632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B0F0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rgbClr val="00B050"/>
                </a:solidFill>
                <a:latin typeface="URW DIN" panose="00000500000000000000" pitchFamily="50" charset="0"/>
                <a:cs typeface="Arial" panose="020B0604020202020204" pitchFamily="34" charset="0"/>
              </a:rPr>
              <a:t>AGRICULTURE</a:t>
            </a:r>
            <a:r>
              <a:rPr lang="en-US" altLang="en-US" sz="6600" dirty="0">
                <a:solidFill>
                  <a:schemeClr val="bg1"/>
                </a:solidFill>
                <a:latin typeface="URW DIN" panose="00000500000000000000" pitchFamily="50" charset="0"/>
                <a:cs typeface="Arial" panose="020B0604020202020204" pitchFamily="34" charset="0"/>
              </a:rPr>
              <a:t> VS.</a:t>
            </a:r>
          </a:p>
          <a:p>
            <a:pPr algn="l"/>
            <a:r>
              <a:rPr lang="en-US" altLang="en-US" sz="6600" dirty="0">
                <a:solidFill>
                  <a:schemeClr val="bg1"/>
                </a:solidFill>
                <a:latin typeface="URW DIN" panose="00000500000000000000" pitchFamily="50" charset="0"/>
                <a:cs typeface="Arial" panose="020B0604020202020204" pitchFamily="34" charset="0"/>
              </a:rPr>
              <a:t>MANUFACTURING</a:t>
            </a:r>
            <a:endParaRPr lang="en-US" sz="6600" dirty="0">
              <a:solidFill>
                <a:schemeClr val="bg1"/>
              </a:solidFill>
              <a:latin typeface="URW DIN" panose="00000500000000000000" pitchFamily="50" charset="0"/>
            </a:endParaRPr>
          </a:p>
        </p:txBody>
      </p:sp>
      <p:pic>
        <p:nvPicPr>
          <p:cNvPr id="7" name="Picture 6" descr="A picture containing text, clipart, dishware, tableware&#10;&#10;Description automatically generated">
            <a:extLst>
              <a:ext uri="{FF2B5EF4-FFF2-40B4-BE49-F238E27FC236}">
                <a16:creationId xmlns:a16="http://schemas.microsoft.com/office/drawing/2014/main" id="{DA00C4D9-2897-4D94-90A2-3BC5C97E1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6" y="628033"/>
            <a:ext cx="2095866" cy="8630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949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nasonic breaks ground on massive battery plant in Kansas">
            <a:extLst>
              <a:ext uri="{FF2B5EF4-FFF2-40B4-BE49-F238E27FC236}">
                <a16:creationId xmlns:a16="http://schemas.microsoft.com/office/drawing/2014/main" id="{0CE051A2-C0CD-4F03-9C89-2FAD298D7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Patterson Family Foundation">
            <a:extLst>
              <a:ext uri="{FF2B5EF4-FFF2-40B4-BE49-F238E27FC236}">
                <a16:creationId xmlns:a16="http://schemas.microsoft.com/office/drawing/2014/main" id="{A75B03D2-12A9-EADD-1F45-79ED18C44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57F80B-8E94-4709-A3FE-8F7724D61638}"/>
              </a:ext>
            </a:extLst>
          </p:cNvPr>
          <p:cNvSpPr txBox="1">
            <a:spLocks/>
          </p:cNvSpPr>
          <p:nvPr/>
        </p:nvSpPr>
        <p:spPr>
          <a:xfrm>
            <a:off x="496799" y="3308325"/>
            <a:ext cx="9144000" cy="30632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B0F0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bg1"/>
                </a:solidFill>
                <a:latin typeface="URW DIN" panose="00000500000000000000" pitchFamily="50" charset="0"/>
                <a:cs typeface="Arial" panose="020B0604020202020204" pitchFamily="34" charset="0"/>
              </a:rPr>
              <a:t>HOW CAN I GET A</a:t>
            </a:r>
          </a:p>
          <a:p>
            <a:pPr algn="l"/>
            <a:r>
              <a:rPr lang="en-US" altLang="en-US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URW DIN" panose="00000500000000000000" pitchFamily="50" charset="0"/>
                <a:cs typeface="Arial" panose="020B0604020202020204" pitchFamily="34" charset="0"/>
              </a:rPr>
              <a:t>PANASONIC?</a:t>
            </a:r>
            <a:endParaRPr lang="en-US" sz="6600" dirty="0">
              <a:solidFill>
                <a:schemeClr val="tx2">
                  <a:lumMod val="60000"/>
                  <a:lumOff val="40000"/>
                </a:schemeClr>
              </a:solidFill>
              <a:latin typeface="URW DIN" panose="00000500000000000000" pitchFamily="50" charset="0"/>
            </a:endParaRPr>
          </a:p>
        </p:txBody>
      </p:sp>
      <p:pic>
        <p:nvPicPr>
          <p:cNvPr id="7" name="Picture 6" descr="A picture containing text, clipart, dishware, tableware&#10;&#10;Description automatically generated">
            <a:extLst>
              <a:ext uri="{FF2B5EF4-FFF2-40B4-BE49-F238E27FC236}">
                <a16:creationId xmlns:a16="http://schemas.microsoft.com/office/drawing/2014/main" id="{DA00C4D9-2897-4D94-90A2-3BC5C97E1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6" y="628033"/>
            <a:ext cx="2095866" cy="8630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956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86F6CA-06F9-48B8-B6D9-16C502DA3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356"/>
          <a:stretch/>
        </p:blipFill>
        <p:spPr>
          <a:xfrm>
            <a:off x="0" y="0"/>
            <a:ext cx="121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7741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DC190E-346A-4289-8DFB-8F2127690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8DF19-8CAF-42A4-B642-C16917EB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662DDEB6-330E-4D01-9C41-90B8196BC1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AutoShape 4" descr="Patterson Family Foundation">
            <a:extLst>
              <a:ext uri="{FF2B5EF4-FFF2-40B4-BE49-F238E27FC236}">
                <a16:creationId xmlns:a16="http://schemas.microsoft.com/office/drawing/2014/main" id="{A75B03D2-12A9-EADD-1F45-79ED18C44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57F80B-8E94-4709-A3FE-8F7724D61638}"/>
              </a:ext>
            </a:extLst>
          </p:cNvPr>
          <p:cNvSpPr txBox="1">
            <a:spLocks/>
          </p:cNvSpPr>
          <p:nvPr/>
        </p:nvSpPr>
        <p:spPr>
          <a:xfrm>
            <a:off x="496799" y="3308325"/>
            <a:ext cx="9144000" cy="30632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B0F0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>
                <a:solidFill>
                  <a:schemeClr val="bg1"/>
                </a:solidFill>
                <a:latin typeface="URW DIN" panose="00000500000000000000" pitchFamily="50" charset="0"/>
                <a:cs typeface="Arial" panose="020B0604020202020204" pitchFamily="34" charset="0"/>
              </a:rPr>
              <a:t>TOOLS TO BRING</a:t>
            </a:r>
          </a:p>
          <a:p>
            <a:pPr algn="l"/>
            <a:r>
              <a:rPr lang="en-US" altLang="en-US" sz="6600">
                <a:solidFill>
                  <a:srgbClr val="CEBF86"/>
                </a:solidFill>
                <a:latin typeface="URW DIN" panose="00000500000000000000" pitchFamily="50" charset="0"/>
                <a:cs typeface="Arial" panose="020B0604020202020204" pitchFamily="34" charset="0"/>
              </a:rPr>
              <a:t>IT ALL TOGETHER</a:t>
            </a:r>
            <a:endParaRPr lang="en-US" sz="6600">
              <a:solidFill>
                <a:srgbClr val="CEBF86"/>
              </a:solidFill>
              <a:latin typeface="URW DIN" panose="00000500000000000000" pitchFamily="50" charset="0"/>
            </a:endParaRPr>
          </a:p>
        </p:txBody>
      </p:sp>
      <p:pic>
        <p:nvPicPr>
          <p:cNvPr id="7" name="Picture 6" descr="A picture containing text, clipart, dishware, tableware&#10;&#10;Description automatically generated">
            <a:extLst>
              <a:ext uri="{FF2B5EF4-FFF2-40B4-BE49-F238E27FC236}">
                <a16:creationId xmlns:a16="http://schemas.microsoft.com/office/drawing/2014/main" id="{DA00C4D9-2897-4D94-90A2-3BC5C97E1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6" y="628033"/>
            <a:ext cx="2095866" cy="8630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377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2F151EC-2804-46EA-B2A8-A5F4C4B4D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50"/>
            <a:ext cx="12203309" cy="68516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A66AA0C-96E1-4A27-9A97-ADF1E66F0B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75657"/>
            <a:ext cx="6082602" cy="946106"/>
          </a:xfrm>
        </p:spPr>
        <p:txBody>
          <a:bodyPr>
            <a:normAutofit/>
          </a:bodyPr>
          <a:lstStyle/>
          <a:p>
            <a:pPr algn="l"/>
            <a:r>
              <a:rPr lang="en-US" sz="5000" b="1">
                <a:solidFill>
                  <a:schemeClr val="bg1"/>
                </a:solidFill>
                <a:latin typeface="URW DIN SemiCond" pitchFamily="2" charset="77"/>
                <a:cs typeface="Calibri Light"/>
              </a:rPr>
              <a:t>DEPARTMENTS</a:t>
            </a:r>
            <a:endParaRPr lang="en-US" sz="3100" b="1">
              <a:solidFill>
                <a:schemeClr val="bg1"/>
              </a:solidFill>
              <a:latin typeface="URW DIN SemiCond" pitchFamily="2" charset="77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0BC0F14C-2124-48D4-B37C-42E9431BD7D8}"/>
              </a:ext>
            </a:extLst>
          </p:cNvPr>
          <p:cNvSpPr txBox="1">
            <a:spLocks/>
          </p:cNvSpPr>
          <p:nvPr/>
        </p:nvSpPr>
        <p:spPr>
          <a:xfrm>
            <a:off x="1523999" y="848790"/>
            <a:ext cx="6235817" cy="326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>
                <a:solidFill>
                  <a:schemeClr val="bg1">
                    <a:alpha val="50000"/>
                  </a:schemeClr>
                </a:solidFill>
                <a:latin typeface="URW DIN SemiCond Demi" pitchFamily="2" charset="77"/>
                <a:cs typeface="Calibri Light"/>
              </a:rPr>
              <a:t>DEPARTMENT OF COMMERCE</a:t>
            </a:r>
            <a:endParaRPr lang="en-US" sz="160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9AD771-E900-4F32-ADB0-535014766B89}"/>
              </a:ext>
            </a:extLst>
          </p:cNvPr>
          <p:cNvSpPr/>
          <p:nvPr/>
        </p:nvSpPr>
        <p:spPr>
          <a:xfrm>
            <a:off x="6139838" y="3048845"/>
            <a:ext cx="4188504" cy="3801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33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RW DIN" panose="00000500000000000000" pitchFamily="50" charset="0"/>
              </a:rPr>
              <a:t>Kansas Tourism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DBC1BD-E838-4554-90E2-3CB86ECB803E}"/>
              </a:ext>
            </a:extLst>
          </p:cNvPr>
          <p:cNvSpPr/>
          <p:nvPr/>
        </p:nvSpPr>
        <p:spPr>
          <a:xfrm>
            <a:off x="1659141" y="3664066"/>
            <a:ext cx="4188504" cy="3801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33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RW DIN" panose="00000500000000000000" pitchFamily="50" charset="0"/>
              </a:rPr>
              <a:t>Community Development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036160-F61B-432C-8C75-5B9652C375B6}"/>
              </a:ext>
            </a:extLst>
          </p:cNvPr>
          <p:cNvSpPr/>
          <p:nvPr/>
        </p:nvSpPr>
        <p:spPr>
          <a:xfrm>
            <a:off x="6139838" y="3646394"/>
            <a:ext cx="4188504" cy="38015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33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RW DIN" panose="00000500000000000000" pitchFamily="50" charset="0"/>
              </a:rPr>
              <a:t>Office of Broadband Development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7716E6-5ED0-4DF1-B788-DB263D758E3E}"/>
              </a:ext>
            </a:extLst>
          </p:cNvPr>
          <p:cNvSpPr/>
          <p:nvPr/>
        </p:nvSpPr>
        <p:spPr>
          <a:xfrm>
            <a:off x="6139838" y="4841496"/>
            <a:ext cx="4188504" cy="40590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33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RW DIN" panose="00000500000000000000" pitchFamily="50" charset="0"/>
              </a:rPr>
              <a:t>Office of Rural Prosperity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205115-15BE-417F-8DC6-F845802CE218}"/>
              </a:ext>
            </a:extLst>
          </p:cNvPr>
          <p:cNvSpPr/>
          <p:nvPr/>
        </p:nvSpPr>
        <p:spPr>
          <a:xfrm>
            <a:off x="6139838" y="4243944"/>
            <a:ext cx="4188504" cy="3801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33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RW DIN" panose="00000500000000000000" pitchFamily="50" charset="0"/>
              </a:rPr>
              <a:t>Office of Innovation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835224-E33D-4874-9FA8-30D800687519}"/>
              </a:ext>
            </a:extLst>
          </p:cNvPr>
          <p:cNvSpPr/>
          <p:nvPr/>
        </p:nvSpPr>
        <p:spPr>
          <a:xfrm>
            <a:off x="1659141" y="3048845"/>
            <a:ext cx="4188504" cy="38015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33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RW DIN" panose="00000500000000000000" pitchFamily="50" charset="0"/>
              </a:rPr>
              <a:t>Business Development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D98DC48-8E5E-4C55-AB26-C1DDBB49037F}"/>
              </a:ext>
            </a:extLst>
          </p:cNvPr>
          <p:cNvSpPr/>
          <p:nvPr/>
        </p:nvSpPr>
        <p:spPr>
          <a:xfrm>
            <a:off x="1659141" y="4869659"/>
            <a:ext cx="4188504" cy="37774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33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RW DIN" panose="00000500000000000000" pitchFamily="50" charset="0"/>
              </a:rPr>
              <a:t>KANSASWORKS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E25BD0-6785-4123-A1F7-8F999888C3FB}"/>
              </a:ext>
            </a:extLst>
          </p:cNvPr>
          <p:cNvSpPr/>
          <p:nvPr/>
        </p:nvSpPr>
        <p:spPr>
          <a:xfrm>
            <a:off x="1659141" y="4261473"/>
            <a:ext cx="4188504" cy="38015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33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RW DIN" panose="00000500000000000000" pitchFamily="50" charset="0"/>
              </a:rPr>
              <a:t>International Development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45D31C2A-63CA-43DD-8C7B-AB10087599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751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2F151EC-2804-46EA-B2A8-A5F4C4B4D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50"/>
            <a:ext cx="12203309" cy="68516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A66AA0C-96E1-4A27-9A97-ADF1E66F0B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75657"/>
            <a:ext cx="6082602" cy="786860"/>
          </a:xfrm>
        </p:spPr>
        <p:txBody>
          <a:bodyPr>
            <a:normAutofit/>
          </a:bodyPr>
          <a:lstStyle/>
          <a:p>
            <a:pPr algn="l"/>
            <a:r>
              <a:rPr lang="en-US" sz="5000" b="1">
                <a:solidFill>
                  <a:schemeClr val="bg1"/>
                </a:solidFill>
                <a:latin typeface="URW DIN SemiCond" pitchFamily="2" charset="77"/>
                <a:cs typeface="Calibri Light"/>
              </a:rPr>
              <a:t>FROM COMMERCE</a:t>
            </a:r>
            <a:endParaRPr lang="en-US" sz="5000" b="1">
              <a:solidFill>
                <a:schemeClr val="bg1"/>
              </a:solidFill>
              <a:latin typeface="URW DIN SemiCond" pitchFamily="2" charset="77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0BC0F14C-2124-48D4-B37C-42E9431BD7D8}"/>
              </a:ext>
            </a:extLst>
          </p:cNvPr>
          <p:cNvSpPr txBox="1">
            <a:spLocks/>
          </p:cNvSpPr>
          <p:nvPr/>
        </p:nvSpPr>
        <p:spPr>
          <a:xfrm>
            <a:off x="1523999" y="848790"/>
            <a:ext cx="6235817" cy="326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>
                <a:solidFill>
                  <a:schemeClr val="bg1">
                    <a:alpha val="50000"/>
                  </a:schemeClr>
                </a:solidFill>
                <a:latin typeface="URW DIN SemiCond Demi" pitchFamily="2" charset="77"/>
                <a:cs typeface="Calibri Light"/>
              </a:rPr>
              <a:t>ONLINE LOOKUP TOOL</a:t>
            </a:r>
            <a:endParaRPr lang="en-US" sz="160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6" name="Picture 5" descr="Graphical user interface, websit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AD5EAFB-5100-43B1-944B-FB23EAC91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" r="648"/>
          <a:stretch/>
        </p:blipFill>
        <p:spPr>
          <a:xfrm>
            <a:off x="1523999" y="2151483"/>
            <a:ext cx="9448801" cy="44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1712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2F151EC-2804-46EA-B2A8-A5F4C4B4D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50"/>
            <a:ext cx="12203309" cy="68516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A66AA0C-96E1-4A27-9A97-ADF1E66F0B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75657"/>
            <a:ext cx="6082602" cy="786860"/>
          </a:xfrm>
        </p:spPr>
        <p:txBody>
          <a:bodyPr>
            <a:normAutofit/>
          </a:bodyPr>
          <a:lstStyle/>
          <a:p>
            <a:pPr algn="l"/>
            <a:r>
              <a:rPr lang="en-US" sz="5000" b="1">
                <a:solidFill>
                  <a:schemeClr val="bg1"/>
                </a:solidFill>
                <a:latin typeface="URW DIN SemiCond" pitchFamily="2" charset="77"/>
                <a:cs typeface="Calibri Light"/>
              </a:rPr>
              <a:t>FROM COMMERCE</a:t>
            </a:r>
            <a:endParaRPr lang="en-US" sz="5000" b="1">
              <a:solidFill>
                <a:schemeClr val="bg1"/>
              </a:solidFill>
              <a:latin typeface="URW DIN SemiCond" pitchFamily="2" charset="77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0BC0F14C-2124-48D4-B37C-42E9431BD7D8}"/>
              </a:ext>
            </a:extLst>
          </p:cNvPr>
          <p:cNvSpPr txBox="1">
            <a:spLocks/>
          </p:cNvSpPr>
          <p:nvPr/>
        </p:nvSpPr>
        <p:spPr>
          <a:xfrm>
            <a:off x="1523999" y="848790"/>
            <a:ext cx="6235817" cy="326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bg1">
                    <a:alpha val="50000"/>
                  </a:schemeClr>
                </a:solidFill>
                <a:latin typeface="URW DIN SemiCond Demi" pitchFamily="2" charset="77"/>
                <a:cs typeface="Calibri Light"/>
              </a:rPr>
              <a:t>ONLINE RESOURCE LOOKUP</a:t>
            </a:r>
            <a:endParaRPr lang="en-US" sz="16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EFCC869F-E6BA-4CD1-BE9E-A35D1E79F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8" y="2151483"/>
            <a:ext cx="9153951" cy="44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796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DC190E-346A-4289-8DFB-8F2127690B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8DF19-8CAF-42A4-B642-C16917EB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662DDEB6-330E-4D01-9C41-90B8196BC1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AutoShape 4" descr="Patterson Family Foundation">
            <a:extLst>
              <a:ext uri="{FF2B5EF4-FFF2-40B4-BE49-F238E27FC236}">
                <a16:creationId xmlns:a16="http://schemas.microsoft.com/office/drawing/2014/main" id="{A75B03D2-12A9-EADD-1F45-79ED18C44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57F80B-8E94-4709-A3FE-8F7724D61638}"/>
              </a:ext>
            </a:extLst>
          </p:cNvPr>
          <p:cNvSpPr txBox="1">
            <a:spLocks/>
          </p:cNvSpPr>
          <p:nvPr/>
        </p:nvSpPr>
        <p:spPr>
          <a:xfrm>
            <a:off x="496799" y="3308325"/>
            <a:ext cx="9144000" cy="30632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B0F0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bg1"/>
                </a:solidFill>
                <a:latin typeface="URW DIN" panose="00000500000000000000" pitchFamily="50" charset="0"/>
                <a:cs typeface="Arial" panose="020B0604020202020204" pitchFamily="34" charset="0"/>
              </a:rPr>
              <a:t>WHAT IS</a:t>
            </a:r>
          </a:p>
          <a:p>
            <a:pPr algn="l"/>
            <a:r>
              <a:rPr lang="en-US" altLang="en-US" sz="6600" dirty="0">
                <a:solidFill>
                  <a:schemeClr val="accent3">
                    <a:lumMod val="40000"/>
                    <a:lumOff val="60000"/>
                  </a:schemeClr>
                </a:solidFill>
                <a:latin typeface="URW DIN" panose="00000500000000000000" pitchFamily="50" charset="0"/>
                <a:cs typeface="Arial" panose="020B0604020202020204" pitchFamily="34" charset="0"/>
              </a:rPr>
              <a:t>ECONOMIC DEVELOPMENT?</a:t>
            </a:r>
            <a:endParaRPr lang="en-US" sz="6600" dirty="0">
              <a:solidFill>
                <a:schemeClr val="accent3">
                  <a:lumMod val="40000"/>
                  <a:lumOff val="60000"/>
                </a:schemeClr>
              </a:solidFill>
              <a:latin typeface="URW DIN" panose="00000500000000000000" pitchFamily="50" charset="0"/>
            </a:endParaRPr>
          </a:p>
        </p:txBody>
      </p:sp>
      <p:pic>
        <p:nvPicPr>
          <p:cNvPr id="7" name="Picture 6" descr="A picture containing text, clipart, dishware, tableware&#10;&#10;Description automatically generated">
            <a:extLst>
              <a:ext uri="{FF2B5EF4-FFF2-40B4-BE49-F238E27FC236}">
                <a16:creationId xmlns:a16="http://schemas.microsoft.com/office/drawing/2014/main" id="{DA00C4D9-2897-4D94-90A2-3BC5C97E1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6" y="628033"/>
            <a:ext cx="2095866" cy="8630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10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2F151EC-2804-46EA-B2A8-A5F4C4B4D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50"/>
            <a:ext cx="12203309" cy="68516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A66AA0C-96E1-4A27-9A97-ADF1E66F0B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75657"/>
            <a:ext cx="6082602" cy="946106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URW DIN SemiCond" pitchFamily="2" charset="77"/>
                <a:cs typeface="Calibri Light"/>
              </a:rPr>
              <a:t>QUESTIONS?</a:t>
            </a:r>
            <a:endParaRPr lang="en-US" sz="3100" b="1" dirty="0">
              <a:solidFill>
                <a:schemeClr val="bg1"/>
              </a:solidFill>
              <a:latin typeface="URW DIN SemiCond" pitchFamily="2" charset="77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0BC0F14C-2124-48D4-B37C-42E9431BD7D8}"/>
              </a:ext>
            </a:extLst>
          </p:cNvPr>
          <p:cNvSpPr txBox="1">
            <a:spLocks/>
          </p:cNvSpPr>
          <p:nvPr/>
        </p:nvSpPr>
        <p:spPr>
          <a:xfrm>
            <a:off x="1523999" y="848790"/>
            <a:ext cx="6235817" cy="326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bg1">
                    <a:alpha val="50000"/>
                  </a:schemeClr>
                </a:solidFill>
                <a:latin typeface="URW DIN SemiCond Demi" pitchFamily="2" charset="77"/>
                <a:cs typeface="Calibri Light"/>
              </a:rPr>
              <a:t>THANK YOU!</a:t>
            </a:r>
            <a:endParaRPr lang="en-US" sz="16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C1246E81-3FBA-48F4-A2C7-082D0A9D1E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561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1" y="2215834"/>
            <a:ext cx="9665458" cy="3439899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Economic Development is a program, group of policies, or activity that seeks to improve the </a:t>
            </a:r>
            <a:r>
              <a:rPr lang="en-US" altLang="en-US" sz="3600" b="1" u="sng" dirty="0">
                <a:solidFill>
                  <a:schemeClr val="bg1"/>
                </a:solidFill>
                <a:latin typeface="Trade Gothic Next Cond" panose="020B0506040303020004" pitchFamily="34" charset="0"/>
              </a:rPr>
              <a:t>economic</a:t>
            </a:r>
            <a:r>
              <a:rPr lang="en-US" altLang="en-US" sz="36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 well-being and quality of place for a community, by creating and/or retaining jobs that facilitate </a:t>
            </a:r>
            <a:r>
              <a:rPr lang="en-US" altLang="en-US" sz="3600" b="1" u="sng" dirty="0">
                <a:solidFill>
                  <a:schemeClr val="bg1"/>
                </a:solidFill>
                <a:latin typeface="Trade Gothic Next Cond" panose="020B0506040303020004" pitchFamily="34" charset="0"/>
              </a:rPr>
              <a:t>growth</a:t>
            </a:r>
            <a:r>
              <a:rPr lang="en-US" altLang="en-US" sz="36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 and provide a stable tax base.</a:t>
            </a:r>
          </a:p>
          <a:p>
            <a:pPr marL="0" indent="0">
              <a:buFontTx/>
              <a:buNone/>
            </a:pPr>
            <a:endParaRPr lang="en-US" altLang="en-US" sz="1200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Source: International Economic Development Council</a:t>
            </a:r>
            <a:endParaRPr lang="en-US" altLang="en-US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7C0AC9-2CC4-43A0-83E5-D0B03F93492A}"/>
              </a:ext>
            </a:extLst>
          </p:cNvPr>
          <p:cNvSpPr txBox="1">
            <a:spLocks/>
          </p:cNvSpPr>
          <p:nvPr/>
        </p:nvSpPr>
        <p:spPr>
          <a:xfrm>
            <a:off x="1055500" y="1431641"/>
            <a:ext cx="5210219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DEFINITION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0151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1" y="2234306"/>
            <a:ext cx="9665458" cy="2863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It's the proactive management of the business atmosphere to encourage growth, promote prosperity and meet the needs of the community.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Trade Gothic Next Cond" panose="020B0506040303020004" pitchFamily="34" charset="0"/>
              </a:rPr>
              <a:t>A community needs to EVALUATE, PLAN, and IMPLEMENT to be successful.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  <a:p>
            <a:pPr marL="0" indent="0">
              <a:buNone/>
            </a:pPr>
            <a:endParaRPr lang="en-US" altLang="en-US" sz="3600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  <a:p>
            <a:pPr marL="0" indent="0">
              <a:buNone/>
            </a:pPr>
            <a:endParaRPr lang="en-US" altLang="en-US" sz="3600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7C0AC9-2CC4-43A0-83E5-D0B03F93492A}"/>
              </a:ext>
            </a:extLst>
          </p:cNvPr>
          <p:cNvSpPr txBox="1">
            <a:spLocks/>
          </p:cNvSpPr>
          <p:nvPr/>
        </p:nvSpPr>
        <p:spPr>
          <a:xfrm>
            <a:off x="1055500" y="1450113"/>
            <a:ext cx="6759620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WHAT IS ECONOMIC DEVELOPMENT?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7462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1" y="2234306"/>
            <a:ext cx="9665458" cy="3775106"/>
          </a:xfrm>
        </p:spPr>
        <p:txBody>
          <a:bodyPr>
            <a:noAutofit/>
          </a:bodyPr>
          <a:lstStyle/>
          <a:p>
            <a:pPr marL="685800" indent="-571500"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Assists in maintaining a desired lifestyle</a:t>
            </a:r>
          </a:p>
          <a:p>
            <a:pPr marL="685800" indent="-571500"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Pays for basic government services</a:t>
            </a:r>
          </a:p>
          <a:p>
            <a:pPr marL="685800" indent="-571500"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Ensures a future</a:t>
            </a:r>
          </a:p>
          <a:p>
            <a:pPr marL="685800" indent="-571500"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Changes attitudes</a:t>
            </a:r>
          </a:p>
          <a:p>
            <a:pPr marL="685800" indent="-571500"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Builds capacity for growth and sustainability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7C0AC9-2CC4-43A0-83E5-D0B03F93492A}"/>
              </a:ext>
            </a:extLst>
          </p:cNvPr>
          <p:cNvSpPr txBox="1">
            <a:spLocks/>
          </p:cNvSpPr>
          <p:nvPr/>
        </p:nvSpPr>
        <p:spPr>
          <a:xfrm>
            <a:off x="1055500" y="1450113"/>
            <a:ext cx="8309020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THE IMPORTANCE OF ECONOMIC DEVELOPMENT?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243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07EEEF2-4153-4FFE-9A0A-969BE14F95BE}"/>
              </a:ext>
            </a:extLst>
          </p:cNvPr>
          <p:cNvGrpSpPr/>
          <p:nvPr/>
        </p:nvGrpSpPr>
        <p:grpSpPr>
          <a:xfrm>
            <a:off x="1102842" y="1929661"/>
            <a:ext cx="10282584" cy="4432602"/>
            <a:chOff x="573833" y="1470563"/>
            <a:chExt cx="11157794" cy="4809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C1E6C5-7707-4DA9-9DB5-61F3E533E97F}"/>
                </a:ext>
              </a:extLst>
            </p:cNvPr>
            <p:cNvGrpSpPr/>
            <p:nvPr/>
          </p:nvGrpSpPr>
          <p:grpSpPr>
            <a:xfrm>
              <a:off x="803461" y="1470563"/>
              <a:ext cx="10928166" cy="4809886"/>
              <a:chOff x="803461" y="1470563"/>
              <a:chExt cx="10928166" cy="4809886"/>
            </a:xfrm>
          </p:grpSpPr>
          <p:cxnSp>
            <p:nvCxnSpPr>
              <p:cNvPr id="8" name="Dashed Line">
                <a:extLst>
                  <a:ext uri="{FF2B5EF4-FFF2-40B4-BE49-F238E27FC236}">
                    <a16:creationId xmlns:a16="http://schemas.microsoft.com/office/drawing/2014/main" id="{8DF6E2E8-14FF-4012-83AD-574C92253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59931" y="5410988"/>
                <a:ext cx="0" cy="26087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Dashed Line">
                <a:extLst>
                  <a:ext uri="{FF2B5EF4-FFF2-40B4-BE49-F238E27FC236}">
                    <a16:creationId xmlns:a16="http://schemas.microsoft.com/office/drawing/2014/main" id="{E3695F79-1E9A-46B7-B02D-5A405519CB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7860" y="5656478"/>
                <a:ext cx="3249926" cy="1506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ashed Line">
                <a:extLst>
                  <a:ext uri="{FF2B5EF4-FFF2-40B4-BE49-F238E27FC236}">
                    <a16:creationId xmlns:a16="http://schemas.microsoft.com/office/drawing/2014/main" id="{B19D80EA-C078-403A-8A52-C598521817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1702" y="5671538"/>
                <a:ext cx="3425727" cy="32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Dashed Line">
                <a:extLst>
                  <a:ext uri="{FF2B5EF4-FFF2-40B4-BE49-F238E27FC236}">
                    <a16:creationId xmlns:a16="http://schemas.microsoft.com/office/drawing/2014/main" id="{1DC6E0E8-EB55-4596-ADB8-06C3D37B03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74004" y="2390591"/>
                <a:ext cx="0" cy="21651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Dashed Line">
                <a:extLst>
                  <a:ext uri="{FF2B5EF4-FFF2-40B4-BE49-F238E27FC236}">
                    <a16:creationId xmlns:a16="http://schemas.microsoft.com/office/drawing/2014/main" id="{7A1F9B1F-B400-48BF-8109-4774FACA51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0471" y="2537221"/>
                <a:ext cx="181203" cy="27147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Dashed Line">
                <a:extLst>
                  <a:ext uri="{FF2B5EF4-FFF2-40B4-BE49-F238E27FC236}">
                    <a16:creationId xmlns:a16="http://schemas.microsoft.com/office/drawing/2014/main" id="{0FF9FC92-45FE-4DFB-8821-2C834E95B8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8389" y="3113314"/>
                <a:ext cx="446454" cy="156289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Dashed Line">
                <a:extLst>
                  <a:ext uri="{FF2B5EF4-FFF2-40B4-BE49-F238E27FC236}">
                    <a16:creationId xmlns:a16="http://schemas.microsoft.com/office/drawing/2014/main" id="{C9192B02-D7A6-4FA8-B64A-90E9CC56D0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945" y="3955237"/>
                <a:ext cx="364341" cy="12146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Dashed Line">
                <a:extLst>
                  <a:ext uri="{FF2B5EF4-FFF2-40B4-BE49-F238E27FC236}">
                    <a16:creationId xmlns:a16="http://schemas.microsoft.com/office/drawing/2014/main" id="{06950C34-EA26-4F22-A789-5C368C0DB5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981875" y="4419895"/>
                <a:ext cx="441648" cy="495219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Dashed Line">
                <a:extLst>
                  <a:ext uri="{FF2B5EF4-FFF2-40B4-BE49-F238E27FC236}">
                    <a16:creationId xmlns:a16="http://schemas.microsoft.com/office/drawing/2014/main" id="{0AD63ECF-8809-4C0A-B101-EF4E9A7A3E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63616" y="5081369"/>
                <a:ext cx="0" cy="20001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Dashed Line">
                <a:extLst>
                  <a:ext uri="{FF2B5EF4-FFF2-40B4-BE49-F238E27FC236}">
                    <a16:creationId xmlns:a16="http://schemas.microsoft.com/office/drawing/2014/main" id="{D30F69FF-F6B0-4DB3-8CD0-1D32640754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7410" y="2624856"/>
                <a:ext cx="722904" cy="44943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Dashed Line">
                <a:extLst>
                  <a:ext uri="{FF2B5EF4-FFF2-40B4-BE49-F238E27FC236}">
                    <a16:creationId xmlns:a16="http://schemas.microsoft.com/office/drawing/2014/main" id="{495C52DA-23D6-4EC2-9DFF-8D773F9D4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5900" y="4219290"/>
                <a:ext cx="736672" cy="474361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Dashed Line">
                <a:extLst>
                  <a:ext uri="{FF2B5EF4-FFF2-40B4-BE49-F238E27FC236}">
                    <a16:creationId xmlns:a16="http://schemas.microsoft.com/office/drawing/2014/main" id="{665A6B01-264B-4E71-886C-C1C7F3F9CB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0759" y="4180599"/>
                <a:ext cx="912234" cy="524029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Dashed Line">
                <a:extLst>
                  <a:ext uri="{FF2B5EF4-FFF2-40B4-BE49-F238E27FC236}">
                    <a16:creationId xmlns:a16="http://schemas.microsoft.com/office/drawing/2014/main" id="{19C68DA7-92CF-4B39-BA59-E730BDB88E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6422" y="3595663"/>
                <a:ext cx="1740412" cy="883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Dashed Line">
                <a:extLst>
                  <a:ext uri="{FF2B5EF4-FFF2-40B4-BE49-F238E27FC236}">
                    <a16:creationId xmlns:a16="http://schemas.microsoft.com/office/drawing/2014/main" id="{24787195-01DA-44D3-805D-D5FFFA12CA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95900" y="2552809"/>
                <a:ext cx="712991" cy="512566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Dashed Line">
                <a:extLst>
                  <a:ext uri="{FF2B5EF4-FFF2-40B4-BE49-F238E27FC236}">
                    <a16:creationId xmlns:a16="http://schemas.microsoft.com/office/drawing/2014/main" id="{C1311A4D-BD44-4DFD-924D-7F205843CD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9287" y="2615396"/>
                <a:ext cx="722904" cy="44943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Dashed Line">
                <a:extLst>
                  <a:ext uri="{FF2B5EF4-FFF2-40B4-BE49-F238E27FC236}">
                    <a16:creationId xmlns:a16="http://schemas.microsoft.com/office/drawing/2014/main" id="{250C3A14-AF65-42E3-AF53-9AF99AA3B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1560" y="4218748"/>
                <a:ext cx="736672" cy="474361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Dashed Line">
                <a:extLst>
                  <a:ext uri="{FF2B5EF4-FFF2-40B4-BE49-F238E27FC236}">
                    <a16:creationId xmlns:a16="http://schemas.microsoft.com/office/drawing/2014/main" id="{8459B8C8-2834-41F0-88BD-1EEA96959D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6419" y="4246418"/>
                <a:ext cx="842214" cy="457669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Dashed Line">
                <a:extLst>
                  <a:ext uri="{FF2B5EF4-FFF2-40B4-BE49-F238E27FC236}">
                    <a16:creationId xmlns:a16="http://schemas.microsoft.com/office/drawing/2014/main" id="{E9D9891C-62C6-4966-8C9B-791DE24773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2082" y="3595121"/>
                <a:ext cx="1740412" cy="883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ashed Line">
                <a:extLst>
                  <a:ext uri="{FF2B5EF4-FFF2-40B4-BE49-F238E27FC236}">
                    <a16:creationId xmlns:a16="http://schemas.microsoft.com/office/drawing/2014/main" id="{A337C579-DD34-450C-A181-73A33E1C02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41560" y="2552267"/>
                <a:ext cx="712991" cy="512566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conomic Developers Header">
                <a:extLst>
                  <a:ext uri="{FF2B5EF4-FFF2-40B4-BE49-F238E27FC236}">
                    <a16:creationId xmlns:a16="http://schemas.microsoft.com/office/drawing/2014/main" id="{11D2A2AD-5A02-4502-8BFA-1970805989A7}"/>
                  </a:ext>
                </a:extLst>
              </p:cNvPr>
              <p:cNvSpPr txBox="1"/>
              <p:nvPr/>
            </p:nvSpPr>
            <p:spPr>
              <a:xfrm>
                <a:off x="803461" y="4674496"/>
                <a:ext cx="1570092" cy="768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ECONOMIC</a:t>
                </a:r>
              </a:p>
              <a:p>
                <a:pPr algn="ctr"/>
                <a:r>
                  <a:rPr lang="en-US" sz="20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DEVELOPERS</a:t>
                </a:r>
              </a:p>
            </p:txBody>
          </p:sp>
          <p:sp>
            <p:nvSpPr>
              <p:cNvPr id="31" name="Middle Circle">
                <a:extLst>
                  <a:ext uri="{FF2B5EF4-FFF2-40B4-BE49-F238E27FC236}">
                    <a16:creationId xmlns:a16="http://schemas.microsoft.com/office/drawing/2014/main" id="{03D5C296-7ED4-4541-BD5B-E8A340C09951}"/>
                  </a:ext>
                </a:extLst>
              </p:cNvPr>
              <p:cNvSpPr/>
              <p:nvPr/>
            </p:nvSpPr>
            <p:spPr>
              <a:xfrm>
                <a:off x="4402494" y="2589247"/>
                <a:ext cx="2029408" cy="2029408"/>
              </a:xfrm>
              <a:prstGeom prst="ellipse">
                <a:avLst/>
              </a:prstGeom>
              <a:noFill/>
              <a:ln w="76200">
                <a:solidFill>
                  <a:srgbClr val="7EC4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ade Gothic Next Cond" panose="020B0506040303020004" pitchFamily="34" charset="0"/>
                </a:endParaRPr>
              </a:p>
            </p:txBody>
          </p:sp>
          <p:sp>
            <p:nvSpPr>
              <p:cNvPr id="32" name="Successful Businesses Header">
                <a:extLst>
                  <a:ext uri="{FF2B5EF4-FFF2-40B4-BE49-F238E27FC236}">
                    <a16:creationId xmlns:a16="http://schemas.microsoft.com/office/drawing/2014/main" id="{B4C5DCC8-3D69-4574-AEB5-CC04C49F27B1}"/>
                  </a:ext>
                </a:extLst>
              </p:cNvPr>
              <p:cNvSpPr txBox="1"/>
              <p:nvPr/>
            </p:nvSpPr>
            <p:spPr>
              <a:xfrm>
                <a:off x="4637930" y="4674496"/>
                <a:ext cx="1567586" cy="768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SUCCESSFUL</a:t>
                </a:r>
              </a:p>
              <a:p>
                <a:pPr algn="ctr"/>
                <a:r>
                  <a:rPr lang="en-US" sz="20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BUSINESSES</a:t>
                </a:r>
              </a:p>
            </p:txBody>
          </p:sp>
          <p:sp>
            <p:nvSpPr>
              <p:cNvPr id="33" name="Right Circle">
                <a:extLst>
                  <a:ext uri="{FF2B5EF4-FFF2-40B4-BE49-F238E27FC236}">
                    <a16:creationId xmlns:a16="http://schemas.microsoft.com/office/drawing/2014/main" id="{A7C87255-E205-42B7-BDB1-7AF6A22FA0FF}"/>
                  </a:ext>
                </a:extLst>
              </p:cNvPr>
              <p:cNvSpPr/>
              <p:nvPr/>
            </p:nvSpPr>
            <p:spPr>
              <a:xfrm>
                <a:off x="8324462" y="2589247"/>
                <a:ext cx="2029408" cy="2029408"/>
              </a:xfrm>
              <a:prstGeom prst="ellipse">
                <a:avLst/>
              </a:prstGeom>
              <a:noFill/>
              <a:ln w="76200">
                <a:solidFill>
                  <a:srgbClr val="15A8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ade Gothic Next Cond" panose="020B0506040303020004" pitchFamily="34" charset="0"/>
                </a:endParaRPr>
              </a:p>
            </p:txBody>
          </p:sp>
          <p:sp>
            <p:nvSpPr>
              <p:cNvPr id="34" name="Community Header">
                <a:extLst>
                  <a:ext uri="{FF2B5EF4-FFF2-40B4-BE49-F238E27FC236}">
                    <a16:creationId xmlns:a16="http://schemas.microsoft.com/office/drawing/2014/main" id="{49B26D9B-6771-468C-ABCF-39FD7BA43CC7}"/>
                  </a:ext>
                </a:extLst>
              </p:cNvPr>
              <p:cNvSpPr txBox="1"/>
              <p:nvPr/>
            </p:nvSpPr>
            <p:spPr>
              <a:xfrm>
                <a:off x="8563845" y="4674496"/>
                <a:ext cx="1514637" cy="434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COMMUNITY</a:t>
                </a:r>
              </a:p>
            </p:txBody>
          </p:sp>
          <p:sp>
            <p:nvSpPr>
              <p:cNvPr id="35" name="Bottom">
                <a:extLst>
                  <a:ext uri="{FF2B5EF4-FFF2-40B4-BE49-F238E27FC236}">
                    <a16:creationId xmlns:a16="http://schemas.microsoft.com/office/drawing/2014/main" id="{189E05B4-04C6-4EA1-A3EC-C1F4B9654F5F}"/>
                  </a:ext>
                </a:extLst>
              </p:cNvPr>
              <p:cNvSpPr/>
              <p:nvPr/>
            </p:nvSpPr>
            <p:spPr>
              <a:xfrm>
                <a:off x="3117025" y="4412673"/>
                <a:ext cx="668696" cy="668696"/>
              </a:xfrm>
              <a:prstGeom prst="ellipse">
                <a:avLst/>
              </a:prstGeom>
              <a:solidFill>
                <a:srgbClr val="12398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ade Gothic Next Cond" panose="020B0506040303020004" pitchFamily="34" charset="0"/>
                </a:endParaRPr>
              </a:p>
            </p:txBody>
          </p:sp>
          <p:sp>
            <p:nvSpPr>
              <p:cNvPr id="36" name="Middle">
                <a:extLst>
                  <a:ext uri="{FF2B5EF4-FFF2-40B4-BE49-F238E27FC236}">
                    <a16:creationId xmlns:a16="http://schemas.microsoft.com/office/drawing/2014/main" id="{49EFFA26-A5DC-44F8-9BDA-33A67D0440C8}"/>
                  </a:ext>
                </a:extLst>
              </p:cNvPr>
              <p:cNvSpPr/>
              <p:nvPr/>
            </p:nvSpPr>
            <p:spPr>
              <a:xfrm>
                <a:off x="3117025" y="3269603"/>
                <a:ext cx="668696" cy="668696"/>
              </a:xfrm>
              <a:prstGeom prst="ellipse">
                <a:avLst/>
              </a:prstGeom>
              <a:solidFill>
                <a:srgbClr val="123985"/>
              </a:solidFill>
              <a:ln w="76200">
                <a:solidFill>
                  <a:srgbClr val="1239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ade Gothic Next Cond" panose="020B0506040303020004" pitchFamily="34" charset="0"/>
                </a:endParaRPr>
              </a:p>
            </p:txBody>
          </p:sp>
          <p:sp>
            <p:nvSpPr>
              <p:cNvPr id="37" name="Top">
                <a:extLst>
                  <a:ext uri="{FF2B5EF4-FFF2-40B4-BE49-F238E27FC236}">
                    <a16:creationId xmlns:a16="http://schemas.microsoft.com/office/drawing/2014/main" id="{F2389E93-46EE-4033-B7A3-07F9F88C0B7C}"/>
                  </a:ext>
                </a:extLst>
              </p:cNvPr>
              <p:cNvSpPr/>
              <p:nvPr/>
            </p:nvSpPr>
            <p:spPr>
              <a:xfrm>
                <a:off x="3117025" y="2202873"/>
                <a:ext cx="668696" cy="668696"/>
              </a:xfrm>
              <a:prstGeom prst="ellipse">
                <a:avLst/>
              </a:prstGeom>
              <a:solidFill>
                <a:srgbClr val="12398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ade Gothic Next Cond" panose="020B0506040303020004" pitchFamily="34" charset="0"/>
                </a:endParaRPr>
              </a:p>
            </p:txBody>
          </p:sp>
          <p:sp>
            <p:nvSpPr>
              <p:cNvPr id="38" name="Strategic Mindset">
                <a:extLst>
                  <a:ext uri="{FF2B5EF4-FFF2-40B4-BE49-F238E27FC236}">
                    <a16:creationId xmlns:a16="http://schemas.microsoft.com/office/drawing/2014/main" id="{ACF73CFC-4FCE-4DEC-B71E-D9FA8977FEA5}"/>
                  </a:ext>
                </a:extLst>
              </p:cNvPr>
              <p:cNvSpPr txBox="1"/>
              <p:nvPr/>
            </p:nvSpPr>
            <p:spPr>
              <a:xfrm>
                <a:off x="3005032" y="2845628"/>
                <a:ext cx="892682" cy="333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resources</a:t>
                </a:r>
              </a:p>
            </p:txBody>
          </p:sp>
          <p:sp>
            <p:nvSpPr>
              <p:cNvPr id="39" name="Overcoming Barriers">
                <a:extLst>
                  <a:ext uri="{FF2B5EF4-FFF2-40B4-BE49-F238E27FC236}">
                    <a16:creationId xmlns:a16="http://schemas.microsoft.com/office/drawing/2014/main" id="{75D9B4AD-C9B7-4533-88B8-B4A3187F86F3}"/>
                  </a:ext>
                </a:extLst>
              </p:cNvPr>
              <p:cNvSpPr txBox="1"/>
              <p:nvPr/>
            </p:nvSpPr>
            <p:spPr>
              <a:xfrm>
                <a:off x="2940672" y="3896676"/>
                <a:ext cx="1021401" cy="567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overcoming</a:t>
                </a:r>
              </a:p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barriers</a:t>
                </a:r>
              </a:p>
            </p:txBody>
          </p:sp>
          <p:sp>
            <p:nvSpPr>
              <p:cNvPr id="40" name="Resources">
                <a:extLst>
                  <a:ext uri="{FF2B5EF4-FFF2-40B4-BE49-F238E27FC236}">
                    <a16:creationId xmlns:a16="http://schemas.microsoft.com/office/drawing/2014/main" id="{76FDCF75-77A1-4F0F-A9E4-B0C42DB51469}"/>
                  </a:ext>
                </a:extLst>
              </p:cNvPr>
              <p:cNvSpPr txBox="1"/>
              <p:nvPr/>
            </p:nvSpPr>
            <p:spPr>
              <a:xfrm>
                <a:off x="3040760" y="5081369"/>
                <a:ext cx="821226" cy="567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strategic</a:t>
                </a:r>
              </a:p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mindset</a:t>
                </a:r>
              </a:p>
            </p:txBody>
          </p:sp>
          <p:pic>
            <p:nvPicPr>
              <p:cNvPr id="41" name="Resources Icon" descr="Coins">
                <a:extLst>
                  <a:ext uri="{FF2B5EF4-FFF2-40B4-BE49-F238E27FC236}">
                    <a16:creationId xmlns:a16="http://schemas.microsoft.com/office/drawing/2014/main" id="{F054D3E5-22C8-43AE-93F0-2D1E6C99B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09914" y="2310807"/>
                <a:ext cx="482919" cy="482919"/>
              </a:xfrm>
              <a:prstGeom prst="rect">
                <a:avLst/>
              </a:prstGeom>
            </p:spPr>
          </p:pic>
          <p:pic>
            <p:nvPicPr>
              <p:cNvPr id="43" name="Overcoming Barriers Icon" descr="Fence">
                <a:extLst>
                  <a:ext uri="{FF2B5EF4-FFF2-40B4-BE49-F238E27FC236}">
                    <a16:creationId xmlns:a16="http://schemas.microsoft.com/office/drawing/2014/main" id="{7806DD88-6ACA-4743-8CD9-343E462C3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188402" y="3345770"/>
                <a:ext cx="533425" cy="533425"/>
              </a:xfrm>
              <a:prstGeom prst="rect">
                <a:avLst/>
              </a:prstGeom>
            </p:spPr>
          </p:pic>
          <p:pic>
            <p:nvPicPr>
              <p:cNvPr id="44" name="Strategic Mindset Icon" descr="Lightbulb">
                <a:extLst>
                  <a:ext uri="{FF2B5EF4-FFF2-40B4-BE49-F238E27FC236}">
                    <a16:creationId xmlns:a16="http://schemas.microsoft.com/office/drawing/2014/main" id="{C765013E-9DFD-40E9-89D1-8DF16ED1D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181428" y="4477252"/>
                <a:ext cx="546283" cy="546283"/>
              </a:xfrm>
              <a:prstGeom prst="rect">
                <a:avLst/>
              </a:prstGeom>
            </p:spPr>
          </p:pic>
          <p:sp>
            <p:nvSpPr>
              <p:cNvPr id="45" name="Bottom">
                <a:extLst>
                  <a:ext uri="{FF2B5EF4-FFF2-40B4-BE49-F238E27FC236}">
                    <a16:creationId xmlns:a16="http://schemas.microsoft.com/office/drawing/2014/main" id="{0998C369-3A6D-4189-9A49-DB170CABF43A}"/>
                  </a:ext>
                </a:extLst>
              </p:cNvPr>
              <p:cNvSpPr/>
              <p:nvPr/>
            </p:nvSpPr>
            <p:spPr>
              <a:xfrm>
                <a:off x="6951221" y="4246418"/>
                <a:ext cx="668696" cy="668696"/>
              </a:xfrm>
              <a:prstGeom prst="ellipse">
                <a:avLst/>
              </a:prstGeom>
              <a:solidFill>
                <a:srgbClr val="7EC47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ade Gothic Next Cond" panose="020B0506040303020004" pitchFamily="34" charset="0"/>
                </a:endParaRPr>
              </a:p>
            </p:txBody>
          </p:sp>
          <p:sp>
            <p:nvSpPr>
              <p:cNvPr id="46" name="Middle">
                <a:extLst>
                  <a:ext uri="{FF2B5EF4-FFF2-40B4-BE49-F238E27FC236}">
                    <a16:creationId xmlns:a16="http://schemas.microsoft.com/office/drawing/2014/main" id="{51ECA3EF-CE2F-4C3E-AA08-5D8BE775462F}"/>
                  </a:ext>
                </a:extLst>
              </p:cNvPr>
              <p:cNvSpPr/>
              <p:nvPr/>
            </p:nvSpPr>
            <p:spPr>
              <a:xfrm>
                <a:off x="6951221" y="3269603"/>
                <a:ext cx="668696" cy="668696"/>
              </a:xfrm>
              <a:prstGeom prst="ellipse">
                <a:avLst/>
              </a:prstGeom>
              <a:solidFill>
                <a:srgbClr val="7EC47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ade Gothic Next Cond" panose="020B0506040303020004" pitchFamily="34" charset="0"/>
                </a:endParaRPr>
              </a:p>
            </p:txBody>
          </p:sp>
          <p:sp>
            <p:nvSpPr>
              <p:cNvPr id="47" name="Top">
                <a:extLst>
                  <a:ext uri="{FF2B5EF4-FFF2-40B4-BE49-F238E27FC236}">
                    <a16:creationId xmlns:a16="http://schemas.microsoft.com/office/drawing/2014/main" id="{15AF09FD-3399-4068-8EC7-826070F6B3B6}"/>
                  </a:ext>
                </a:extLst>
              </p:cNvPr>
              <p:cNvSpPr/>
              <p:nvPr/>
            </p:nvSpPr>
            <p:spPr>
              <a:xfrm>
                <a:off x="6951221" y="2202873"/>
                <a:ext cx="668696" cy="668696"/>
              </a:xfrm>
              <a:prstGeom prst="ellipse">
                <a:avLst/>
              </a:prstGeom>
              <a:solidFill>
                <a:srgbClr val="7EC47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ade Gothic Next Cond" panose="020B0506040303020004" pitchFamily="34" charset="0"/>
                </a:endParaRPr>
              </a:p>
            </p:txBody>
          </p:sp>
          <p:sp>
            <p:nvSpPr>
              <p:cNvPr id="48" name="Social Fabric">
                <a:extLst>
                  <a:ext uri="{FF2B5EF4-FFF2-40B4-BE49-F238E27FC236}">
                    <a16:creationId xmlns:a16="http://schemas.microsoft.com/office/drawing/2014/main" id="{73E9A237-5E2B-4B35-9AA9-360FE2DF5ABC}"/>
                  </a:ext>
                </a:extLst>
              </p:cNvPr>
              <p:cNvSpPr txBox="1"/>
              <p:nvPr/>
            </p:nvSpPr>
            <p:spPr>
              <a:xfrm>
                <a:off x="6980123" y="4887768"/>
                <a:ext cx="610893" cy="567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social</a:t>
                </a:r>
              </a:p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fabric</a:t>
                </a:r>
              </a:p>
            </p:txBody>
          </p:sp>
          <p:sp>
            <p:nvSpPr>
              <p:cNvPr id="49" name="Employees">
                <a:extLst>
                  <a:ext uri="{FF2B5EF4-FFF2-40B4-BE49-F238E27FC236}">
                    <a16:creationId xmlns:a16="http://schemas.microsoft.com/office/drawing/2014/main" id="{99C5F109-6691-4683-ADB6-36665159F476}"/>
                  </a:ext>
                </a:extLst>
              </p:cNvPr>
              <p:cNvSpPr txBox="1"/>
              <p:nvPr/>
            </p:nvSpPr>
            <p:spPr>
              <a:xfrm>
                <a:off x="6808787" y="3874903"/>
                <a:ext cx="953564" cy="333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employees</a:t>
                </a:r>
              </a:p>
            </p:txBody>
          </p:sp>
          <p:sp>
            <p:nvSpPr>
              <p:cNvPr id="50" name="Taxes">
                <a:extLst>
                  <a:ext uri="{FF2B5EF4-FFF2-40B4-BE49-F238E27FC236}">
                    <a16:creationId xmlns:a16="http://schemas.microsoft.com/office/drawing/2014/main" id="{9A05599E-7A10-453A-A12D-0C4410BFA084}"/>
                  </a:ext>
                </a:extLst>
              </p:cNvPr>
              <p:cNvSpPr txBox="1"/>
              <p:nvPr/>
            </p:nvSpPr>
            <p:spPr>
              <a:xfrm>
                <a:off x="6997518" y="2854429"/>
                <a:ext cx="576104" cy="333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taxes</a:t>
                </a:r>
              </a:p>
            </p:txBody>
          </p:sp>
          <p:pic>
            <p:nvPicPr>
              <p:cNvPr id="51" name="Taxes Icon" descr="Dollar">
                <a:extLst>
                  <a:ext uri="{FF2B5EF4-FFF2-40B4-BE49-F238E27FC236}">
                    <a16:creationId xmlns:a16="http://schemas.microsoft.com/office/drawing/2014/main" id="{1F0E7FD6-CAEE-4E68-8C66-D4DB7E1DA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011722" y="2268523"/>
                <a:ext cx="547695" cy="547695"/>
              </a:xfrm>
              <a:prstGeom prst="rect">
                <a:avLst/>
              </a:prstGeom>
            </p:spPr>
          </p:pic>
          <p:pic>
            <p:nvPicPr>
              <p:cNvPr id="52" name="Employees Icon" descr="Group">
                <a:extLst>
                  <a:ext uri="{FF2B5EF4-FFF2-40B4-BE49-F238E27FC236}">
                    <a16:creationId xmlns:a16="http://schemas.microsoft.com/office/drawing/2014/main" id="{1175653E-9D82-4D5F-839D-47C2EEE96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990482" y="3291582"/>
                <a:ext cx="590174" cy="590174"/>
              </a:xfrm>
              <a:prstGeom prst="rect">
                <a:avLst/>
              </a:prstGeom>
            </p:spPr>
          </p:pic>
          <p:pic>
            <p:nvPicPr>
              <p:cNvPr id="53" name="Social Fabric Icon" descr="Connections">
                <a:extLst>
                  <a:ext uri="{FF2B5EF4-FFF2-40B4-BE49-F238E27FC236}">
                    <a16:creationId xmlns:a16="http://schemas.microsoft.com/office/drawing/2014/main" id="{FBC81C34-EBDE-445C-B056-420E7C888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011857" y="4314561"/>
                <a:ext cx="547424" cy="547424"/>
              </a:xfrm>
              <a:prstGeom prst="rect">
                <a:avLst/>
              </a:prstGeom>
            </p:spPr>
          </p:pic>
          <p:sp>
            <p:nvSpPr>
              <p:cNvPr id="54" name="6">
                <a:extLst>
                  <a:ext uri="{FF2B5EF4-FFF2-40B4-BE49-F238E27FC236}">
                    <a16:creationId xmlns:a16="http://schemas.microsoft.com/office/drawing/2014/main" id="{B78967F4-27AD-457A-A3A7-EA692A861CEA}"/>
                  </a:ext>
                </a:extLst>
              </p:cNvPr>
              <p:cNvSpPr/>
              <p:nvPr/>
            </p:nvSpPr>
            <p:spPr>
              <a:xfrm>
                <a:off x="9018672" y="5322127"/>
                <a:ext cx="668696" cy="668696"/>
              </a:xfrm>
              <a:prstGeom prst="ellipse">
                <a:avLst/>
              </a:prstGeom>
              <a:solidFill>
                <a:srgbClr val="15A8D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ade Gothic Next Cond" panose="020B0506040303020004" pitchFamily="34" charset="0"/>
                </a:endParaRPr>
              </a:p>
            </p:txBody>
          </p:sp>
          <p:sp>
            <p:nvSpPr>
              <p:cNvPr id="55" name="5">
                <a:extLst>
                  <a:ext uri="{FF2B5EF4-FFF2-40B4-BE49-F238E27FC236}">
                    <a16:creationId xmlns:a16="http://schemas.microsoft.com/office/drawing/2014/main" id="{DD14EF1C-E963-48B3-8218-484339FD08C7}"/>
                  </a:ext>
                </a:extLst>
              </p:cNvPr>
              <p:cNvSpPr/>
              <p:nvPr/>
            </p:nvSpPr>
            <p:spPr>
              <a:xfrm>
                <a:off x="10300219" y="4904741"/>
                <a:ext cx="668696" cy="668696"/>
              </a:xfrm>
              <a:prstGeom prst="ellipse">
                <a:avLst/>
              </a:prstGeom>
              <a:solidFill>
                <a:srgbClr val="15A8D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ade Gothic Next Cond" panose="020B0506040303020004" pitchFamily="34" charset="0"/>
                </a:endParaRPr>
              </a:p>
            </p:txBody>
          </p:sp>
          <p:sp>
            <p:nvSpPr>
              <p:cNvPr id="56" name="4">
                <a:extLst>
                  <a:ext uri="{FF2B5EF4-FFF2-40B4-BE49-F238E27FC236}">
                    <a16:creationId xmlns:a16="http://schemas.microsoft.com/office/drawing/2014/main" id="{F62B6910-261F-42C8-9B52-CB9B8001C3B4}"/>
                  </a:ext>
                </a:extLst>
              </p:cNvPr>
              <p:cNvSpPr/>
              <p:nvPr/>
            </p:nvSpPr>
            <p:spPr>
              <a:xfrm>
                <a:off x="10703286" y="3845709"/>
                <a:ext cx="668696" cy="668696"/>
              </a:xfrm>
              <a:prstGeom prst="ellipse">
                <a:avLst/>
              </a:prstGeom>
              <a:solidFill>
                <a:srgbClr val="15A8D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ade Gothic Next Cond" panose="020B0506040303020004" pitchFamily="34" charset="0"/>
                </a:endParaRPr>
              </a:p>
            </p:txBody>
          </p:sp>
          <p:sp>
            <p:nvSpPr>
              <p:cNvPr id="57" name="3">
                <a:extLst>
                  <a:ext uri="{FF2B5EF4-FFF2-40B4-BE49-F238E27FC236}">
                    <a16:creationId xmlns:a16="http://schemas.microsoft.com/office/drawing/2014/main" id="{6250972E-B10B-4D0B-B4E8-584975C6203F}"/>
                  </a:ext>
                </a:extLst>
              </p:cNvPr>
              <p:cNvSpPr/>
              <p:nvPr/>
            </p:nvSpPr>
            <p:spPr>
              <a:xfrm>
                <a:off x="10818271" y="2730485"/>
                <a:ext cx="668696" cy="668696"/>
              </a:xfrm>
              <a:prstGeom prst="ellipse">
                <a:avLst/>
              </a:prstGeom>
              <a:solidFill>
                <a:srgbClr val="15A8D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ade Gothic Next Cond" panose="020B0506040303020004" pitchFamily="34" charset="0"/>
                </a:endParaRPr>
              </a:p>
            </p:txBody>
          </p:sp>
          <p:sp>
            <p:nvSpPr>
              <p:cNvPr id="58" name="2">
                <a:extLst>
                  <a:ext uri="{FF2B5EF4-FFF2-40B4-BE49-F238E27FC236}">
                    <a16:creationId xmlns:a16="http://schemas.microsoft.com/office/drawing/2014/main" id="{7885BABB-173C-4395-A820-ADE991FF7B4F}"/>
                  </a:ext>
                </a:extLst>
              </p:cNvPr>
              <p:cNvSpPr/>
              <p:nvPr/>
            </p:nvSpPr>
            <p:spPr>
              <a:xfrm>
                <a:off x="10161674" y="1643745"/>
                <a:ext cx="668696" cy="668696"/>
              </a:xfrm>
              <a:prstGeom prst="ellipse">
                <a:avLst/>
              </a:prstGeom>
              <a:solidFill>
                <a:srgbClr val="15A8D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ade Gothic Next Cond" panose="020B0506040303020004" pitchFamily="34" charset="0"/>
                </a:endParaRPr>
              </a:p>
            </p:txBody>
          </p:sp>
          <p:sp>
            <p:nvSpPr>
              <p:cNvPr id="59" name="1">
                <a:extLst>
                  <a:ext uri="{FF2B5EF4-FFF2-40B4-BE49-F238E27FC236}">
                    <a16:creationId xmlns:a16="http://schemas.microsoft.com/office/drawing/2014/main" id="{FBD0D187-00EE-4921-929D-4848F41E1E3C}"/>
                  </a:ext>
                </a:extLst>
              </p:cNvPr>
              <p:cNvSpPr/>
              <p:nvPr/>
            </p:nvSpPr>
            <p:spPr>
              <a:xfrm>
                <a:off x="8990964" y="1470563"/>
                <a:ext cx="668696" cy="668696"/>
              </a:xfrm>
              <a:prstGeom prst="ellipse">
                <a:avLst/>
              </a:prstGeom>
              <a:solidFill>
                <a:srgbClr val="15A8D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ade Gothic Next Cond" panose="020B0506040303020004" pitchFamily="34" charset="0"/>
                </a:endParaRPr>
              </a:p>
            </p:txBody>
          </p:sp>
          <p:sp>
            <p:nvSpPr>
              <p:cNvPr id="60" name="Parks">
                <a:extLst>
                  <a:ext uri="{FF2B5EF4-FFF2-40B4-BE49-F238E27FC236}">
                    <a16:creationId xmlns:a16="http://schemas.microsoft.com/office/drawing/2014/main" id="{9F1DFE18-A47D-4675-A8D7-A1657255E2D0}"/>
                  </a:ext>
                </a:extLst>
              </p:cNvPr>
              <p:cNvSpPr txBox="1"/>
              <p:nvPr/>
            </p:nvSpPr>
            <p:spPr>
              <a:xfrm>
                <a:off x="9077255" y="2100570"/>
                <a:ext cx="593499" cy="333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parks</a:t>
                </a:r>
              </a:p>
            </p:txBody>
          </p:sp>
          <p:sp>
            <p:nvSpPr>
              <p:cNvPr id="61" name="Infrastructure">
                <a:extLst>
                  <a:ext uri="{FF2B5EF4-FFF2-40B4-BE49-F238E27FC236}">
                    <a16:creationId xmlns:a16="http://schemas.microsoft.com/office/drawing/2014/main" id="{8F6DB718-C8EC-46D8-B00C-F488FC458E0E}"/>
                  </a:ext>
                </a:extLst>
              </p:cNvPr>
              <p:cNvSpPr txBox="1"/>
              <p:nvPr/>
            </p:nvSpPr>
            <p:spPr>
              <a:xfrm>
                <a:off x="9907049" y="2288034"/>
                <a:ext cx="1177952" cy="333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infrastructure</a:t>
                </a:r>
              </a:p>
            </p:txBody>
          </p:sp>
          <p:sp>
            <p:nvSpPr>
              <p:cNvPr id="62" name="Public Safety">
                <a:extLst>
                  <a:ext uri="{FF2B5EF4-FFF2-40B4-BE49-F238E27FC236}">
                    <a16:creationId xmlns:a16="http://schemas.microsoft.com/office/drawing/2014/main" id="{8023843E-8818-413E-B881-B60636BE81EA}"/>
                  </a:ext>
                </a:extLst>
              </p:cNvPr>
              <p:cNvSpPr txBox="1"/>
              <p:nvPr/>
            </p:nvSpPr>
            <p:spPr>
              <a:xfrm>
                <a:off x="10628332" y="3342764"/>
                <a:ext cx="1103295" cy="333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public safety</a:t>
                </a:r>
              </a:p>
            </p:txBody>
          </p:sp>
          <p:sp>
            <p:nvSpPr>
              <p:cNvPr id="63" name="Housing Funds">
                <a:extLst>
                  <a:ext uri="{FF2B5EF4-FFF2-40B4-BE49-F238E27FC236}">
                    <a16:creationId xmlns:a16="http://schemas.microsoft.com/office/drawing/2014/main" id="{ECA017FB-D6CB-4273-B413-B3E2343F3E40}"/>
                  </a:ext>
                </a:extLst>
              </p:cNvPr>
              <p:cNvSpPr txBox="1"/>
              <p:nvPr/>
            </p:nvSpPr>
            <p:spPr>
              <a:xfrm>
                <a:off x="10444310" y="4470148"/>
                <a:ext cx="1186648" cy="333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housing funds</a:t>
                </a:r>
              </a:p>
            </p:txBody>
          </p:sp>
          <p:sp>
            <p:nvSpPr>
              <p:cNvPr id="64" name="Quality of Life">
                <a:extLst>
                  <a:ext uri="{FF2B5EF4-FFF2-40B4-BE49-F238E27FC236}">
                    <a16:creationId xmlns:a16="http://schemas.microsoft.com/office/drawing/2014/main" id="{B3595941-16DA-4C9A-9E32-44DCA2BE0C06}"/>
                  </a:ext>
                </a:extLst>
              </p:cNvPr>
              <p:cNvSpPr txBox="1"/>
              <p:nvPr/>
            </p:nvSpPr>
            <p:spPr>
              <a:xfrm>
                <a:off x="9995947" y="5554222"/>
                <a:ext cx="1277239" cy="333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quality of place</a:t>
                </a:r>
              </a:p>
            </p:txBody>
          </p:sp>
          <p:sp>
            <p:nvSpPr>
              <p:cNvPr id="65" name="Public Employees">
                <a:extLst>
                  <a:ext uri="{FF2B5EF4-FFF2-40B4-BE49-F238E27FC236}">
                    <a16:creationId xmlns:a16="http://schemas.microsoft.com/office/drawing/2014/main" id="{9EFBE964-F03C-43CB-BEC5-CC6082B678B6}"/>
                  </a:ext>
                </a:extLst>
              </p:cNvPr>
              <p:cNvSpPr txBox="1"/>
              <p:nvPr/>
            </p:nvSpPr>
            <p:spPr>
              <a:xfrm>
                <a:off x="8640543" y="5946475"/>
                <a:ext cx="1424952" cy="333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Trade Gothic Next Cond" panose="020B0506040303020004" pitchFamily="34" charset="0"/>
                  </a:rPr>
                  <a:t>public employees</a:t>
                </a:r>
              </a:p>
            </p:txBody>
          </p:sp>
          <p:pic>
            <p:nvPicPr>
              <p:cNvPr id="66" name="Parks Icon" descr="Rainy scene">
                <a:extLst>
                  <a:ext uri="{FF2B5EF4-FFF2-40B4-BE49-F238E27FC236}">
                    <a16:creationId xmlns:a16="http://schemas.microsoft.com/office/drawing/2014/main" id="{3D0A9F8B-334F-4708-9C2D-EBD804648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9087622" y="1563816"/>
                <a:ext cx="491962" cy="491962"/>
              </a:xfrm>
              <a:prstGeom prst="rect">
                <a:avLst/>
              </a:prstGeom>
            </p:spPr>
          </p:pic>
          <p:pic>
            <p:nvPicPr>
              <p:cNvPr id="67" name="Infrastructure Icon" descr="Tools">
                <a:extLst>
                  <a:ext uri="{FF2B5EF4-FFF2-40B4-BE49-F238E27FC236}">
                    <a16:creationId xmlns:a16="http://schemas.microsoft.com/office/drawing/2014/main" id="{C72FFAA4-463A-4DB4-9868-79D6D704E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0238972" y="1710024"/>
                <a:ext cx="514099" cy="514099"/>
              </a:xfrm>
              <a:prstGeom prst="rect">
                <a:avLst/>
              </a:prstGeom>
            </p:spPr>
          </p:pic>
          <p:pic>
            <p:nvPicPr>
              <p:cNvPr id="68" name="Public Safety Icon" descr="Firefighter">
                <a:extLst>
                  <a:ext uri="{FF2B5EF4-FFF2-40B4-BE49-F238E27FC236}">
                    <a16:creationId xmlns:a16="http://schemas.microsoft.com/office/drawing/2014/main" id="{DA8DBD4E-2E3C-4508-8BEE-1F2CC656C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0879888" y="2802373"/>
                <a:ext cx="534865" cy="534865"/>
              </a:xfrm>
              <a:prstGeom prst="rect">
                <a:avLst/>
              </a:prstGeom>
            </p:spPr>
          </p:pic>
          <p:pic>
            <p:nvPicPr>
              <p:cNvPr id="69" name="Housing Funds Icon" descr="House">
                <a:extLst>
                  <a:ext uri="{FF2B5EF4-FFF2-40B4-BE49-F238E27FC236}">
                    <a16:creationId xmlns:a16="http://schemas.microsoft.com/office/drawing/2014/main" id="{3D9272B4-4E16-4E69-B46A-CF54892C4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0774843" y="3903321"/>
                <a:ext cx="519310" cy="519310"/>
              </a:xfrm>
              <a:prstGeom prst="rect">
                <a:avLst/>
              </a:prstGeom>
            </p:spPr>
          </p:pic>
          <p:pic>
            <p:nvPicPr>
              <p:cNvPr id="70" name="Quality of Life Icon" descr="Stars">
                <a:extLst>
                  <a:ext uri="{FF2B5EF4-FFF2-40B4-BE49-F238E27FC236}">
                    <a16:creationId xmlns:a16="http://schemas.microsoft.com/office/drawing/2014/main" id="{E556C412-12A5-4BA3-B48C-4AF50D2BD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0321542" y="4925581"/>
                <a:ext cx="668696" cy="668696"/>
              </a:xfrm>
              <a:prstGeom prst="rect">
                <a:avLst/>
              </a:prstGeom>
            </p:spPr>
          </p:pic>
          <p:pic>
            <p:nvPicPr>
              <p:cNvPr id="71" name="Public Employees Icon" descr="Bank">
                <a:extLst>
                  <a:ext uri="{FF2B5EF4-FFF2-40B4-BE49-F238E27FC236}">
                    <a16:creationId xmlns:a16="http://schemas.microsoft.com/office/drawing/2014/main" id="{5A1ACE7D-CB13-46DB-A569-47B0E279A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9087622" y="5367249"/>
                <a:ext cx="527408" cy="527408"/>
              </a:xfrm>
              <a:prstGeom prst="rect">
                <a:avLst/>
              </a:prstGeom>
            </p:spPr>
          </p:pic>
          <p:pic>
            <p:nvPicPr>
              <p:cNvPr id="72" name="Bottom Arrow" descr="Line arrow Straight">
                <a:extLst>
                  <a:ext uri="{FF2B5EF4-FFF2-40B4-BE49-F238E27FC236}">
                    <a16:creationId xmlns:a16="http://schemas.microsoft.com/office/drawing/2014/main" id="{819370DA-1FFF-4120-86F8-D4542B427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5121772" y="5410988"/>
                <a:ext cx="521745" cy="521745"/>
              </a:xfrm>
              <a:prstGeom prst="rect">
                <a:avLst/>
              </a:prstGeom>
            </p:spPr>
          </p:pic>
          <p:pic>
            <p:nvPicPr>
              <p:cNvPr id="73" name="Right Arrow" descr="Line arrow Straight">
                <a:extLst>
                  <a:ext uri="{FF2B5EF4-FFF2-40B4-BE49-F238E27FC236}">
                    <a16:creationId xmlns:a16="http://schemas.microsoft.com/office/drawing/2014/main" id="{ABACDC59-C68F-4466-BE7C-012FB6A5D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 rot="10800000">
                <a:off x="7011722" y="1575233"/>
                <a:ext cx="521745" cy="521745"/>
              </a:xfrm>
              <a:prstGeom prst="rect">
                <a:avLst/>
              </a:prstGeom>
            </p:spPr>
          </p:pic>
          <p:pic>
            <p:nvPicPr>
              <p:cNvPr id="74" name="Left Arrow" descr="Line arrow Straight">
                <a:extLst>
                  <a:ext uri="{FF2B5EF4-FFF2-40B4-BE49-F238E27FC236}">
                    <a16:creationId xmlns:a16="http://schemas.microsoft.com/office/drawing/2014/main" id="{73E5BFD5-8434-4593-ADC9-86A242C22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 rot="10800000">
                <a:off x="3225091" y="1575233"/>
                <a:ext cx="521745" cy="521745"/>
              </a:xfrm>
              <a:prstGeom prst="rect">
                <a:avLst/>
              </a:prstGeom>
            </p:spPr>
          </p:pic>
        </p:grpSp>
        <p:sp>
          <p:nvSpPr>
            <p:cNvPr id="75" name="Left Circle">
              <a:extLst>
                <a:ext uri="{FF2B5EF4-FFF2-40B4-BE49-F238E27FC236}">
                  <a16:creationId xmlns:a16="http://schemas.microsoft.com/office/drawing/2014/main" id="{F5844F12-1303-44EC-A45E-BA6F3154957B}"/>
                </a:ext>
              </a:extLst>
            </p:cNvPr>
            <p:cNvSpPr/>
            <p:nvPr/>
          </p:nvSpPr>
          <p:spPr>
            <a:xfrm>
              <a:off x="573833" y="2589247"/>
              <a:ext cx="2029408" cy="2029408"/>
            </a:xfrm>
            <a:prstGeom prst="ellipse">
              <a:avLst/>
            </a:prstGeom>
            <a:noFill/>
            <a:ln w="76200">
              <a:solidFill>
                <a:srgbClr val="1239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  <a:latin typeface="Trade Gothic Next Cond" panose="020B0506040303020004" pitchFamily="34" charset="0"/>
              </a:endParaRPr>
            </a:p>
          </p:txBody>
        </p:sp>
      </p:grpSp>
      <p:sp>
        <p:nvSpPr>
          <p:cNvPr id="76" name="Subtitle 2">
            <a:extLst>
              <a:ext uri="{FF2B5EF4-FFF2-40B4-BE49-F238E27FC236}">
                <a16:creationId xmlns:a16="http://schemas.microsoft.com/office/drawing/2014/main" id="{CFC6BC29-6E0B-4FB0-B3EF-31B999475FBE}"/>
              </a:ext>
            </a:extLst>
          </p:cNvPr>
          <p:cNvSpPr txBox="1">
            <a:spLocks/>
          </p:cNvSpPr>
          <p:nvPr/>
        </p:nvSpPr>
        <p:spPr>
          <a:xfrm>
            <a:off x="1055500" y="1440877"/>
            <a:ext cx="8309020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INVESTMENT MAKES A DIFFERENCE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6280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1" y="2212605"/>
            <a:ext cx="9665458" cy="3775106"/>
          </a:xfrm>
        </p:spPr>
        <p:txBody>
          <a:bodyPr>
            <a:noAutofit/>
          </a:bodyPr>
          <a:lstStyle/>
          <a:p>
            <a:pPr marL="685800" indent="-571500"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EVALUATE</a:t>
            </a:r>
          </a:p>
          <a:p>
            <a:pPr marL="685800" indent="-571500"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PLAN</a:t>
            </a:r>
          </a:p>
          <a:p>
            <a:pPr marL="685800" indent="-571500"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Trade Gothic Next Cond" panose="020B0506040303020004" pitchFamily="34" charset="0"/>
              </a:rPr>
              <a:t>IMPLEMENT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7C0AC9-2CC4-43A0-83E5-D0B03F93492A}"/>
              </a:ext>
            </a:extLst>
          </p:cNvPr>
          <p:cNvSpPr txBox="1">
            <a:spLocks/>
          </p:cNvSpPr>
          <p:nvPr/>
        </p:nvSpPr>
        <p:spPr>
          <a:xfrm>
            <a:off x="1055500" y="1428412"/>
            <a:ext cx="8309020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HOW DO YOU GET STARTED?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196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B33095-BF56-43AC-A5E6-BCE65C90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203309" cy="685165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69B5A31-D8D3-4027-8468-CD27266EB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501" y="2219301"/>
            <a:ext cx="9665458" cy="3775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Trade Gothic Next Cond" panose="020B0506040303020004" pitchFamily="34" charset="0"/>
                <a:cs typeface="Calibri" panose="020F0502020204030204" pitchFamily="34" charset="0"/>
              </a:rPr>
              <a:t>An honest evaluation of the community will determine success. The conversation can be difficult but is essential to developing a meaningful economic development program. Positive results begin with realistic expectations. </a:t>
            </a:r>
          </a:p>
          <a:p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  <a:cs typeface="Calibri" panose="020F0502020204030204" pitchFamily="34" charset="0"/>
              </a:rPr>
              <a:t>Current business climate</a:t>
            </a:r>
          </a:p>
          <a:p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  <a:cs typeface="Calibri" panose="020F0502020204030204" pitchFamily="34" charset="0"/>
              </a:rPr>
              <a:t>Regulatory environment</a:t>
            </a:r>
          </a:p>
          <a:p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  <a:cs typeface="Calibri" panose="020F0502020204030204" pitchFamily="34" charset="0"/>
              </a:rPr>
              <a:t>Needs vs. wants</a:t>
            </a:r>
          </a:p>
          <a:p>
            <a:r>
              <a:rPr lang="en-US" dirty="0">
                <a:solidFill>
                  <a:srgbClr val="FFFFFF"/>
                </a:solidFill>
                <a:latin typeface="Trade Gothic Next Cond" panose="020B0506040303020004" pitchFamily="34" charset="0"/>
                <a:cs typeface="Calibri" panose="020F0502020204030204" pitchFamily="34" charset="0"/>
              </a:rPr>
              <a:t>Political willingness to use tools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7C0AC9-2CC4-43A0-83E5-D0B03F93492A}"/>
              </a:ext>
            </a:extLst>
          </p:cNvPr>
          <p:cNvSpPr txBox="1">
            <a:spLocks/>
          </p:cNvSpPr>
          <p:nvPr/>
        </p:nvSpPr>
        <p:spPr>
          <a:xfrm>
            <a:off x="1055500" y="1435108"/>
            <a:ext cx="8309020" cy="48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>
                    <a:alpha val="40000"/>
                  </a:schemeClr>
                </a:solidFill>
                <a:latin typeface="URW DIN SemiCond Demi" pitchFamily="2" charset="77"/>
                <a:cs typeface="Calibri Light"/>
              </a:rPr>
              <a:t>EVALUATE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950C26-5D55-4323-8F8C-3ED256A1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" b="10308"/>
          <a:stretch/>
        </p:blipFill>
        <p:spPr>
          <a:xfrm>
            <a:off x="11087099" y="5987711"/>
            <a:ext cx="887745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200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34A90"/>
      </a:dk2>
      <a:lt2>
        <a:srgbClr val="034A9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A4F442C9B1E4EA2CDA547B297FE26" ma:contentTypeVersion="9" ma:contentTypeDescription="Create a new document." ma:contentTypeScope="" ma:versionID="7365fb73ea64463c1d6d77886ea6d49a">
  <xsd:schema xmlns:xsd="http://www.w3.org/2001/XMLSchema" xmlns:xs="http://www.w3.org/2001/XMLSchema" xmlns:p="http://schemas.microsoft.com/office/2006/metadata/properties" xmlns:ns3="d45ddb85-f18a-465d-9513-64a3eedfb965" xmlns:ns4="9b30f742-19b1-434f-a769-ebeeff6d29d8" targetNamespace="http://schemas.microsoft.com/office/2006/metadata/properties" ma:root="true" ma:fieldsID="3d7401c4313103e2902c84d7ce67153d" ns3:_="" ns4:_="">
    <xsd:import namespace="d45ddb85-f18a-465d-9513-64a3eedfb965"/>
    <xsd:import namespace="9b30f742-19b1-434f-a769-ebeeff6d29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5ddb85-f18a-465d-9513-64a3eedfb9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0f742-19b1-434f-a769-ebeeff6d29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F0E58D-E211-4B0B-ADB8-B801E0017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5ddb85-f18a-465d-9513-64a3eedfb965"/>
    <ds:schemaRef ds:uri="9b30f742-19b1-434f-a769-ebeeff6d2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27D629-88EA-4E66-B101-9394A40ABE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6541EFD-9F90-4BE6-92BA-5DED74AF03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6470</TotalTime>
  <Words>994</Words>
  <Application>Microsoft Office PowerPoint</Application>
  <PresentationFormat>Widescreen</PresentationFormat>
  <Paragraphs>186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-apple-system</vt:lpstr>
      <vt:lpstr>Arial</vt:lpstr>
      <vt:lpstr>Calibri</vt:lpstr>
      <vt:lpstr>Calibri Light</vt:lpstr>
      <vt:lpstr>Montserrat</vt:lpstr>
      <vt:lpstr>Trade Gothic Next Cond</vt:lpstr>
      <vt:lpstr>Trade Gothic Next LT Pro</vt:lpstr>
      <vt:lpstr>URW DIN</vt:lpstr>
      <vt:lpstr>URW DIN SemiCond</vt:lpstr>
      <vt:lpstr>URW DIN SemiCond Demi</vt:lpstr>
      <vt:lpstr>Office Theme</vt:lpstr>
      <vt:lpstr>ECONOMIC DEVELOPMENT FOR COUNTIES</vt:lpstr>
      <vt:lpstr>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DEPARTMENTS</vt:lpstr>
      <vt:lpstr>FROM COMMERCE</vt:lpstr>
      <vt:lpstr>FROM COMMERCE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Marla Canfield [KDC]</dc:creator>
  <cp:lastModifiedBy>Sara Bloom [KDC]</cp:lastModifiedBy>
  <cp:revision>2</cp:revision>
  <dcterms:created xsi:type="dcterms:W3CDTF">2021-03-19T19:50:07Z</dcterms:created>
  <dcterms:modified xsi:type="dcterms:W3CDTF">2023-04-25T13:32:08Z</dcterms:modified>
</cp:coreProperties>
</file>